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drawing25.xml" ContentType="application/vnd.ms-office.drawingml.diagramDrawing+xml"/>
  <Override PartName="/docProps/custom.xml" ContentType="application/vnd.openxmlformats-officedocument.custom-properties+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layout24.xml" ContentType="application/vnd.openxmlformats-officedocument.drawingml.diagramLayout+xml"/>
  <Override PartName="/ppt/diagrams/colors27.xml" ContentType="application/vnd.openxmlformats-officedocument.drawingml.diagramColors+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Default Extension="gif" ContentType="image/gif"/>
  <Override PartName="/ppt/notesSlides/notesSlide8.xml" ContentType="application/vnd.openxmlformats-officedocument.presentationml.notesSlide+xml"/>
  <Override PartName="/ppt/diagrams/layout25.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handoutMasters/handoutMaster1.xml" ContentType="application/vnd.openxmlformats-officedocument.presentationml.handoutMaster+xml"/>
  <Override PartName="/ppt/diagrams/drawing4.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notesSlides/notesSlide9.xml" ContentType="application/vnd.openxmlformats-officedocument.presentationml.notesSlide+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notesSlides/notesSlide6.xml" ContentType="application/vnd.openxmlformats-officedocument.presentationml.notesSlide+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43"/>
  </p:notesMasterIdLst>
  <p:handoutMasterIdLst>
    <p:handoutMasterId r:id="rId44"/>
  </p:handoutMasterIdLst>
  <p:sldIdLst>
    <p:sldId id="256" r:id="rId3"/>
    <p:sldId id="334" r:id="rId4"/>
    <p:sldId id="270" r:id="rId5"/>
    <p:sldId id="376" r:id="rId6"/>
    <p:sldId id="339" r:id="rId7"/>
    <p:sldId id="340" r:id="rId8"/>
    <p:sldId id="341" r:id="rId9"/>
    <p:sldId id="342" r:id="rId10"/>
    <p:sldId id="343" r:id="rId11"/>
    <p:sldId id="344" r:id="rId12"/>
    <p:sldId id="354" r:id="rId13"/>
    <p:sldId id="358" r:id="rId14"/>
    <p:sldId id="361" r:id="rId15"/>
    <p:sldId id="357" r:id="rId16"/>
    <p:sldId id="347" r:id="rId17"/>
    <p:sldId id="362" r:id="rId18"/>
    <p:sldId id="355" r:id="rId19"/>
    <p:sldId id="359" r:id="rId20"/>
    <p:sldId id="345" r:id="rId21"/>
    <p:sldId id="346" r:id="rId22"/>
    <p:sldId id="350" r:id="rId23"/>
    <p:sldId id="351" r:id="rId24"/>
    <p:sldId id="352" r:id="rId25"/>
    <p:sldId id="353" r:id="rId26"/>
    <p:sldId id="349" r:id="rId27"/>
    <p:sldId id="363" r:id="rId28"/>
    <p:sldId id="356" r:id="rId29"/>
    <p:sldId id="360" r:id="rId30"/>
    <p:sldId id="364" r:id="rId31"/>
    <p:sldId id="365" r:id="rId32"/>
    <p:sldId id="366" r:id="rId33"/>
    <p:sldId id="367" r:id="rId34"/>
    <p:sldId id="368" r:id="rId35"/>
    <p:sldId id="369" r:id="rId36"/>
    <p:sldId id="370" r:id="rId37"/>
    <p:sldId id="371" r:id="rId38"/>
    <p:sldId id="372" r:id="rId39"/>
    <p:sldId id="373" r:id="rId40"/>
    <p:sldId id="374" r:id="rId41"/>
    <p:sldId id="375" r:id="rId42"/>
  </p:sldIdLst>
  <p:sldSz cx="9144000" cy="6858000" type="screen4x3"/>
  <p:notesSz cx="7315200" cy="9601200"/>
  <p:custDataLst>
    <p:tags r:id="rId45"/>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45" autoAdjust="0"/>
    <p:restoredTop sz="98475" autoAdjust="0"/>
  </p:normalViewPr>
  <p:slideViewPr>
    <p:cSldViewPr>
      <p:cViewPr varScale="1">
        <p:scale>
          <a:sx n="72" d="100"/>
          <a:sy n="72" d="100"/>
        </p:scale>
        <p:origin x="-119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C07463C2-1A70-4D7C-9606-CBFDD7B82053}" type="presOf" srcId="{1FE1C2F2-FBC4-4603-A86C-7BE668495EF7}" destId="{2EA55835-F711-4C46-8C71-2A750069C93D}" srcOrd="0" destOrd="0" presId="urn:microsoft.com/office/officeart/2005/8/layout/pyramid1"/>
    <dgm:cxn modelId="{09998FA3-B854-4811-A2BD-B24128D7B4FC}" type="presOf" srcId="{02F5C452-2570-4402-9CFE-864204ECCB54}" destId="{28C25A9D-3C08-4605-9FD3-81DC1D7947D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3236C14D-C449-4BE3-9124-839CFA4E79AE}" type="presOf" srcId="{B289C87F-8727-433F-B339-05DA1506D00A}" destId="{43921537-88AF-4167-AB1F-D330FCEDF8D7}" srcOrd="1" destOrd="0" presId="urn:microsoft.com/office/officeart/2005/8/layout/pyramid1"/>
    <dgm:cxn modelId="{E21AE1AE-F54F-4963-BD7B-A36D2D0A8D0C}"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AC292261-0514-43A6-B2E0-A0A86E152623}" type="presOf" srcId="{158323DC-EEC8-43E6-91EC-82D7CAD29B0B}" destId="{900AD545-7488-43E2-A888-1A65466666B3}"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A9100A28-8EBD-47B1-A0C4-9C326D23376C}" type="presOf" srcId="{F5912A00-5F29-44AB-A218-551DBF2798A7}" destId="{4646A82C-D5FD-4741-B3D9-2EB1FB10F9E1}" srcOrd="0" destOrd="0" presId="urn:microsoft.com/office/officeart/2005/8/layout/pyramid1"/>
    <dgm:cxn modelId="{AA1F98EA-FED8-4D9B-B90F-CDE9D89C03DC}" type="presOf" srcId="{F5912A00-5F29-44AB-A218-551DBF2798A7}" destId="{55437848-E294-4024-B121-94C06E452290}" srcOrd="1" destOrd="0" presId="urn:microsoft.com/office/officeart/2005/8/layout/pyramid1"/>
    <dgm:cxn modelId="{34767DA7-6572-42E6-8E65-CECB9264FC7E}" type="presOf" srcId="{B289C87F-8727-433F-B339-05DA1506D00A}" destId="{BBC60E30-FF1E-4181-B1C1-5384C3749B64}" srcOrd="0" destOrd="0" presId="urn:microsoft.com/office/officeart/2005/8/layout/pyramid1"/>
    <dgm:cxn modelId="{F7452B7B-C1A6-4189-9FDB-D0D8B6DAB7D8}" type="presOf" srcId="{1FE1C2F2-FBC4-4603-A86C-7BE668495EF7}" destId="{2B5D0DFA-3B71-4C49-BE81-7AC9C1B7EF0F}" srcOrd="1" destOrd="0" presId="urn:microsoft.com/office/officeart/2005/8/layout/pyramid1"/>
    <dgm:cxn modelId="{2F8A70C0-E81D-4B98-81C6-6C5252D20366}" type="presParOf" srcId="{900AD545-7488-43E2-A888-1A65466666B3}" destId="{4FBE5F22-7587-485A-9BFB-EB8B9E800749}" srcOrd="0" destOrd="0" presId="urn:microsoft.com/office/officeart/2005/8/layout/pyramid1"/>
    <dgm:cxn modelId="{D8FD72FB-990E-46FB-B181-2561438DD900}" type="presParOf" srcId="{4FBE5F22-7587-485A-9BFB-EB8B9E800749}" destId="{4646A82C-D5FD-4741-B3D9-2EB1FB10F9E1}" srcOrd="0" destOrd="0" presId="urn:microsoft.com/office/officeart/2005/8/layout/pyramid1"/>
    <dgm:cxn modelId="{A4F6417A-7DAB-4E8D-8651-787B78FB0290}" type="presParOf" srcId="{4FBE5F22-7587-485A-9BFB-EB8B9E800749}" destId="{55437848-E294-4024-B121-94C06E452290}" srcOrd="1" destOrd="0" presId="urn:microsoft.com/office/officeart/2005/8/layout/pyramid1"/>
    <dgm:cxn modelId="{FEE2C4BD-B6D4-4145-8BD9-1238D408A11A}" type="presParOf" srcId="{900AD545-7488-43E2-A888-1A65466666B3}" destId="{C743D727-3DA5-4AC9-AF7B-C586567C3402}" srcOrd="1" destOrd="0" presId="urn:microsoft.com/office/officeart/2005/8/layout/pyramid1"/>
    <dgm:cxn modelId="{D93A357A-C90A-486B-A621-0076B3FFC637}" type="presParOf" srcId="{C743D727-3DA5-4AC9-AF7B-C586567C3402}" destId="{28C25A9D-3C08-4605-9FD3-81DC1D7947D4}" srcOrd="0" destOrd="0" presId="urn:microsoft.com/office/officeart/2005/8/layout/pyramid1"/>
    <dgm:cxn modelId="{6FEB32C7-2E1A-4612-951E-8C7FF82B08B0}" type="presParOf" srcId="{C743D727-3DA5-4AC9-AF7B-C586567C3402}" destId="{E9B25A6A-CAEF-4BEC-A674-48207EEA65BD}" srcOrd="1" destOrd="0" presId="urn:microsoft.com/office/officeart/2005/8/layout/pyramid1"/>
    <dgm:cxn modelId="{A3830525-39BE-44D1-813D-8149F004CAB5}" type="presParOf" srcId="{900AD545-7488-43E2-A888-1A65466666B3}" destId="{7DBC20A0-167C-49C1-97D0-55D4883F568D}" srcOrd="2" destOrd="0" presId="urn:microsoft.com/office/officeart/2005/8/layout/pyramid1"/>
    <dgm:cxn modelId="{C361449A-2E8C-4377-B674-F70CEF2C68FB}" type="presParOf" srcId="{7DBC20A0-167C-49C1-97D0-55D4883F568D}" destId="{BBC60E30-FF1E-4181-B1C1-5384C3749B64}" srcOrd="0" destOrd="0" presId="urn:microsoft.com/office/officeart/2005/8/layout/pyramid1"/>
    <dgm:cxn modelId="{5A7E70C3-3846-466A-B494-307C4451967E}" type="presParOf" srcId="{7DBC20A0-167C-49C1-97D0-55D4883F568D}" destId="{43921537-88AF-4167-AB1F-D330FCEDF8D7}" srcOrd="1" destOrd="0" presId="urn:microsoft.com/office/officeart/2005/8/layout/pyramid1"/>
    <dgm:cxn modelId="{546350DF-0CF9-48B6-A62B-2808644E48E7}" type="presParOf" srcId="{900AD545-7488-43E2-A888-1A65466666B3}" destId="{588365EE-7163-4E57-A039-BB059A3135C1}" srcOrd="3" destOrd="0" presId="urn:microsoft.com/office/officeart/2005/8/layout/pyramid1"/>
    <dgm:cxn modelId="{1FA2309C-18F6-4011-B1D2-28923F31F528}" type="presParOf" srcId="{588365EE-7163-4E57-A039-BB059A3135C1}" destId="{2EA55835-F711-4C46-8C71-2A750069C93D}" srcOrd="0" destOrd="0" presId="urn:microsoft.com/office/officeart/2005/8/layout/pyramid1"/>
    <dgm:cxn modelId="{A336D8D3-EBD6-4F9D-964A-D41492D6878B}"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D8783D8A-25DB-4E6E-9486-363CF3123ED0}" type="presOf" srcId="{1FE1C2F2-FBC4-4603-A86C-7BE668495EF7}" destId="{2EA55835-F711-4C46-8C71-2A750069C93D}" srcOrd="0" destOrd="0" presId="urn:microsoft.com/office/officeart/2005/8/layout/pyramid1"/>
    <dgm:cxn modelId="{49C07CD6-8964-4161-A164-03B17B8B6EE7}" type="presOf" srcId="{F5912A00-5F29-44AB-A218-551DBF2798A7}" destId="{4646A82C-D5FD-4741-B3D9-2EB1FB10F9E1}" srcOrd="0" destOrd="0" presId="urn:microsoft.com/office/officeart/2005/8/layout/pyramid1"/>
    <dgm:cxn modelId="{058BA5A7-2418-4575-83FB-36291642209E}" type="presOf" srcId="{B289C87F-8727-433F-B339-05DA1506D00A}" destId="{43921537-88AF-4167-AB1F-D330FCEDF8D7}" srcOrd="1" destOrd="0" presId="urn:microsoft.com/office/officeart/2005/8/layout/pyramid1"/>
    <dgm:cxn modelId="{B73F3A2C-87D9-4209-9E10-1D1ECBE5C89C}"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B033EED9-2313-4367-A7DD-EF781E301A00}" type="presOf" srcId="{02F5C452-2570-4402-9CFE-864204ECCB54}" destId="{28C25A9D-3C08-4605-9FD3-81DC1D7947D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D6298C26-A449-4F6B-BC06-C8994251DB7E}" type="presOf" srcId="{1FE1C2F2-FBC4-4603-A86C-7BE668495EF7}" destId="{2B5D0DFA-3B71-4C49-BE81-7AC9C1B7EF0F}" srcOrd="1" destOrd="0" presId="urn:microsoft.com/office/officeart/2005/8/layout/pyramid1"/>
    <dgm:cxn modelId="{7EA3DF3E-7753-40DE-868C-B81BABBDE1E6}" type="presOf" srcId="{158323DC-EEC8-43E6-91EC-82D7CAD29B0B}" destId="{900AD545-7488-43E2-A888-1A65466666B3}"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38F16E8D-B4C6-477F-9905-F07917F14AE6}" type="presOf" srcId="{F5912A00-5F29-44AB-A218-551DBF2798A7}" destId="{55437848-E294-4024-B121-94C06E452290}" srcOrd="1" destOrd="0" presId="urn:microsoft.com/office/officeart/2005/8/layout/pyramid1"/>
    <dgm:cxn modelId="{69C6450A-A318-4D1D-9704-824E64C60BC6}" type="presOf" srcId="{B289C87F-8727-433F-B339-05DA1506D00A}" destId="{BBC60E30-FF1E-4181-B1C1-5384C3749B64}" srcOrd="0" destOrd="0" presId="urn:microsoft.com/office/officeart/2005/8/layout/pyramid1"/>
    <dgm:cxn modelId="{EF1579F5-A546-4863-9DC0-9B1E514E4FE9}" type="presParOf" srcId="{900AD545-7488-43E2-A888-1A65466666B3}" destId="{4FBE5F22-7587-485A-9BFB-EB8B9E800749}" srcOrd="0" destOrd="0" presId="urn:microsoft.com/office/officeart/2005/8/layout/pyramid1"/>
    <dgm:cxn modelId="{CC28B640-B9C0-4D0E-94EF-0531EA0D6DCF}" type="presParOf" srcId="{4FBE5F22-7587-485A-9BFB-EB8B9E800749}" destId="{4646A82C-D5FD-4741-B3D9-2EB1FB10F9E1}" srcOrd="0" destOrd="0" presId="urn:microsoft.com/office/officeart/2005/8/layout/pyramid1"/>
    <dgm:cxn modelId="{0CD8D6A9-D225-476F-96BC-C04E6F573154}" type="presParOf" srcId="{4FBE5F22-7587-485A-9BFB-EB8B9E800749}" destId="{55437848-E294-4024-B121-94C06E452290}" srcOrd="1" destOrd="0" presId="urn:microsoft.com/office/officeart/2005/8/layout/pyramid1"/>
    <dgm:cxn modelId="{88A9AA78-A052-4EFE-9CFE-8AF64344CEB3}" type="presParOf" srcId="{900AD545-7488-43E2-A888-1A65466666B3}" destId="{C743D727-3DA5-4AC9-AF7B-C586567C3402}" srcOrd="1" destOrd="0" presId="urn:microsoft.com/office/officeart/2005/8/layout/pyramid1"/>
    <dgm:cxn modelId="{3723513D-0A57-4D8B-B824-47361A65DB44}" type="presParOf" srcId="{C743D727-3DA5-4AC9-AF7B-C586567C3402}" destId="{28C25A9D-3C08-4605-9FD3-81DC1D7947D4}" srcOrd="0" destOrd="0" presId="urn:microsoft.com/office/officeart/2005/8/layout/pyramid1"/>
    <dgm:cxn modelId="{2B157FFF-B6E5-46D3-92E2-F038DE36FB7B}" type="presParOf" srcId="{C743D727-3DA5-4AC9-AF7B-C586567C3402}" destId="{E9B25A6A-CAEF-4BEC-A674-48207EEA65BD}" srcOrd="1" destOrd="0" presId="urn:microsoft.com/office/officeart/2005/8/layout/pyramid1"/>
    <dgm:cxn modelId="{F1352E21-299E-4453-B7D9-92ABD624DE5A}" type="presParOf" srcId="{900AD545-7488-43E2-A888-1A65466666B3}" destId="{7DBC20A0-167C-49C1-97D0-55D4883F568D}" srcOrd="2" destOrd="0" presId="urn:microsoft.com/office/officeart/2005/8/layout/pyramid1"/>
    <dgm:cxn modelId="{9CD4B26B-3715-4CD3-938F-922E95A9E7F5}" type="presParOf" srcId="{7DBC20A0-167C-49C1-97D0-55D4883F568D}" destId="{BBC60E30-FF1E-4181-B1C1-5384C3749B64}" srcOrd="0" destOrd="0" presId="urn:microsoft.com/office/officeart/2005/8/layout/pyramid1"/>
    <dgm:cxn modelId="{56D84442-8361-49C3-8D00-D9D743A1FC46}" type="presParOf" srcId="{7DBC20A0-167C-49C1-97D0-55D4883F568D}" destId="{43921537-88AF-4167-AB1F-D330FCEDF8D7}" srcOrd="1" destOrd="0" presId="urn:microsoft.com/office/officeart/2005/8/layout/pyramid1"/>
    <dgm:cxn modelId="{7D5C4269-AEA2-43BA-AA53-41B1FE94FFE8}" type="presParOf" srcId="{900AD545-7488-43E2-A888-1A65466666B3}" destId="{588365EE-7163-4E57-A039-BB059A3135C1}" srcOrd="3" destOrd="0" presId="urn:microsoft.com/office/officeart/2005/8/layout/pyramid1"/>
    <dgm:cxn modelId="{809EB270-0D55-4B68-81AE-704648C9DF2A}" type="presParOf" srcId="{588365EE-7163-4E57-A039-BB059A3135C1}" destId="{2EA55835-F711-4C46-8C71-2A750069C93D}" srcOrd="0" destOrd="0" presId="urn:microsoft.com/office/officeart/2005/8/layout/pyramid1"/>
    <dgm:cxn modelId="{335E1C97-22D8-4B71-9F23-F4D0494F8A3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4AFD624F-A551-47BF-B833-1AC3CAD5B87C}" type="presOf" srcId="{02F5C452-2570-4402-9CFE-864204ECCB54}" destId="{28C25A9D-3C08-4605-9FD3-81DC1D7947D4}" srcOrd="0" destOrd="0" presId="urn:microsoft.com/office/officeart/2005/8/layout/pyramid1"/>
    <dgm:cxn modelId="{B2DB5633-236D-47D6-A299-33073F917CED}" type="presOf" srcId="{F5912A00-5F29-44AB-A218-551DBF2798A7}" destId="{55437848-E294-4024-B121-94C06E452290}" srcOrd="1" destOrd="0" presId="urn:microsoft.com/office/officeart/2005/8/layout/pyramid1"/>
    <dgm:cxn modelId="{B1DABF5F-4140-415F-980D-5A528233CC9F}" type="presOf" srcId="{158323DC-EEC8-43E6-91EC-82D7CAD29B0B}" destId="{900AD545-7488-43E2-A888-1A65466666B3}"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8E771257-8B87-4CEE-B99A-784E2E29E654}"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63518B21-506B-474C-B19C-C061CA5785BA}" type="presOf" srcId="{1FE1C2F2-FBC4-4603-A86C-7BE668495EF7}" destId="{2B5D0DFA-3B71-4C49-BE81-7AC9C1B7EF0F}"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69EB2529-39FF-4336-B98F-78D1BEA03026}" type="presOf" srcId="{02F5C452-2570-4402-9CFE-864204ECCB54}" destId="{E9B25A6A-CAEF-4BEC-A674-48207EEA65BD}" srcOrd="1" destOrd="0" presId="urn:microsoft.com/office/officeart/2005/8/layout/pyramid1"/>
    <dgm:cxn modelId="{38F97AC9-C199-4AA2-87E9-A7F90F9ADD9C}" type="presOf" srcId="{B289C87F-8727-433F-B339-05DA1506D00A}" destId="{43921537-88AF-4167-AB1F-D330FCEDF8D7}" srcOrd="1" destOrd="0" presId="urn:microsoft.com/office/officeart/2005/8/layout/pyramid1"/>
    <dgm:cxn modelId="{844E2569-7DE6-4C2F-9813-89A9EDFADA66}" type="presOf" srcId="{B289C87F-8727-433F-B339-05DA1506D00A}" destId="{BBC60E30-FF1E-4181-B1C1-5384C3749B64}" srcOrd="0" destOrd="0" presId="urn:microsoft.com/office/officeart/2005/8/layout/pyramid1"/>
    <dgm:cxn modelId="{1F1BBDA8-8B7C-4E52-8811-38C8F449394E}" type="presOf" srcId="{F5912A00-5F29-44AB-A218-551DBF2798A7}" destId="{4646A82C-D5FD-4741-B3D9-2EB1FB10F9E1}" srcOrd="0" destOrd="0" presId="urn:microsoft.com/office/officeart/2005/8/layout/pyramid1"/>
    <dgm:cxn modelId="{5A0E14FB-6FE2-461A-95FF-3EE52E0ADAC1}" type="presParOf" srcId="{900AD545-7488-43E2-A888-1A65466666B3}" destId="{4FBE5F22-7587-485A-9BFB-EB8B9E800749}" srcOrd="0" destOrd="0" presId="urn:microsoft.com/office/officeart/2005/8/layout/pyramid1"/>
    <dgm:cxn modelId="{E39C738C-0E96-479B-AF94-BC52D0565BE5}" type="presParOf" srcId="{4FBE5F22-7587-485A-9BFB-EB8B9E800749}" destId="{4646A82C-D5FD-4741-B3D9-2EB1FB10F9E1}" srcOrd="0" destOrd="0" presId="urn:microsoft.com/office/officeart/2005/8/layout/pyramid1"/>
    <dgm:cxn modelId="{7E73D323-9502-487A-A3D2-D915E22EE22E}" type="presParOf" srcId="{4FBE5F22-7587-485A-9BFB-EB8B9E800749}" destId="{55437848-E294-4024-B121-94C06E452290}" srcOrd="1" destOrd="0" presId="urn:microsoft.com/office/officeart/2005/8/layout/pyramid1"/>
    <dgm:cxn modelId="{FBADA097-FA73-4852-84B6-7AA4BD55D15A}" type="presParOf" srcId="{900AD545-7488-43E2-A888-1A65466666B3}" destId="{C743D727-3DA5-4AC9-AF7B-C586567C3402}" srcOrd="1" destOrd="0" presId="urn:microsoft.com/office/officeart/2005/8/layout/pyramid1"/>
    <dgm:cxn modelId="{DA8CF8E4-1930-4A6A-88EE-0BC955B578D5}" type="presParOf" srcId="{C743D727-3DA5-4AC9-AF7B-C586567C3402}" destId="{28C25A9D-3C08-4605-9FD3-81DC1D7947D4}" srcOrd="0" destOrd="0" presId="urn:microsoft.com/office/officeart/2005/8/layout/pyramid1"/>
    <dgm:cxn modelId="{64A783FF-E42B-430B-9ECB-4C4719755350}" type="presParOf" srcId="{C743D727-3DA5-4AC9-AF7B-C586567C3402}" destId="{E9B25A6A-CAEF-4BEC-A674-48207EEA65BD}" srcOrd="1" destOrd="0" presId="urn:microsoft.com/office/officeart/2005/8/layout/pyramid1"/>
    <dgm:cxn modelId="{46A51FE0-9408-4733-AE6D-D1E0C1BD8FBD}" type="presParOf" srcId="{900AD545-7488-43E2-A888-1A65466666B3}" destId="{7DBC20A0-167C-49C1-97D0-55D4883F568D}" srcOrd="2" destOrd="0" presId="urn:microsoft.com/office/officeart/2005/8/layout/pyramid1"/>
    <dgm:cxn modelId="{4B44540C-D5EB-4749-86C3-2629DCD33043}" type="presParOf" srcId="{7DBC20A0-167C-49C1-97D0-55D4883F568D}" destId="{BBC60E30-FF1E-4181-B1C1-5384C3749B64}" srcOrd="0" destOrd="0" presId="urn:microsoft.com/office/officeart/2005/8/layout/pyramid1"/>
    <dgm:cxn modelId="{A38260C0-1270-4F5A-8F08-2B12B59EA4B7}" type="presParOf" srcId="{7DBC20A0-167C-49C1-97D0-55D4883F568D}" destId="{43921537-88AF-4167-AB1F-D330FCEDF8D7}" srcOrd="1" destOrd="0" presId="urn:microsoft.com/office/officeart/2005/8/layout/pyramid1"/>
    <dgm:cxn modelId="{7089F69C-6DED-4D96-933B-0A37B4A0D937}" type="presParOf" srcId="{900AD545-7488-43E2-A888-1A65466666B3}" destId="{588365EE-7163-4E57-A039-BB059A3135C1}" srcOrd="3" destOrd="0" presId="urn:microsoft.com/office/officeart/2005/8/layout/pyramid1"/>
    <dgm:cxn modelId="{23BA0268-8112-44D8-AAB1-30D041F1780A}" type="presParOf" srcId="{588365EE-7163-4E57-A039-BB059A3135C1}" destId="{2EA55835-F711-4C46-8C71-2A750069C93D}" srcOrd="0" destOrd="0" presId="urn:microsoft.com/office/officeart/2005/8/layout/pyramid1"/>
    <dgm:cxn modelId="{FD9D272D-EA78-43C6-BB6B-BAC672E622B2}"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B8F9C3EC-517C-4348-B2E9-A82B1933978C}" type="presOf" srcId="{F5912A00-5F29-44AB-A218-551DBF2798A7}" destId="{55437848-E294-4024-B121-94C06E452290}"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D76DDE77-E5FA-4680-B7DD-19CB68F087BD}" type="presOf" srcId="{158323DC-EEC8-43E6-91EC-82D7CAD29B0B}" destId="{900AD545-7488-43E2-A888-1A65466666B3}" srcOrd="0" destOrd="0" presId="urn:microsoft.com/office/officeart/2005/8/layout/pyramid1"/>
    <dgm:cxn modelId="{AC2F0F01-6735-463E-962D-D2809DD4CFD4}"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3AC7346F-665C-483E-B357-1081564557C7}" type="presOf" srcId="{B289C87F-8727-433F-B339-05DA1506D00A}" destId="{BBC60E30-FF1E-4181-B1C1-5384C3749B6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CEAC1A5F-B036-4091-BACD-073F0E04AF03}" type="presOf" srcId="{1FE1C2F2-FBC4-4603-A86C-7BE668495EF7}" destId="{2EA55835-F711-4C46-8C71-2A750069C93D}" srcOrd="0" destOrd="0" presId="urn:microsoft.com/office/officeart/2005/8/layout/pyramid1"/>
    <dgm:cxn modelId="{DCA893DB-3B87-461A-9576-52E96F284C68}" type="presOf" srcId="{F5912A00-5F29-44AB-A218-551DBF2798A7}" destId="{4646A82C-D5FD-4741-B3D9-2EB1FB10F9E1}" srcOrd="0" destOrd="0" presId="urn:microsoft.com/office/officeart/2005/8/layout/pyramid1"/>
    <dgm:cxn modelId="{93EC8FA6-E7C2-4220-BF24-DD353A778E6C}" type="presOf" srcId="{1FE1C2F2-FBC4-4603-A86C-7BE668495EF7}" destId="{2B5D0DFA-3B71-4C49-BE81-7AC9C1B7EF0F}" srcOrd="1" destOrd="0" presId="urn:microsoft.com/office/officeart/2005/8/layout/pyramid1"/>
    <dgm:cxn modelId="{59C66247-8476-4F87-BD7E-AF241CA919FA}" type="presOf" srcId="{02F5C452-2570-4402-9CFE-864204ECCB54}" destId="{28C25A9D-3C08-4605-9FD3-81DC1D7947D4}" srcOrd="0" destOrd="0" presId="urn:microsoft.com/office/officeart/2005/8/layout/pyramid1"/>
    <dgm:cxn modelId="{0AF63F10-CC71-4540-88BA-40ADD0D3A006}" type="presOf" srcId="{B289C87F-8727-433F-B339-05DA1506D00A}" destId="{43921537-88AF-4167-AB1F-D330FCEDF8D7}" srcOrd="1" destOrd="0" presId="urn:microsoft.com/office/officeart/2005/8/layout/pyramid1"/>
    <dgm:cxn modelId="{A621B13C-201A-4544-A0BD-76F15D2B3597}" type="presParOf" srcId="{900AD545-7488-43E2-A888-1A65466666B3}" destId="{4FBE5F22-7587-485A-9BFB-EB8B9E800749}" srcOrd="0" destOrd="0" presId="urn:microsoft.com/office/officeart/2005/8/layout/pyramid1"/>
    <dgm:cxn modelId="{7244785B-9EEC-4C81-A467-9955B061B5FE}" type="presParOf" srcId="{4FBE5F22-7587-485A-9BFB-EB8B9E800749}" destId="{4646A82C-D5FD-4741-B3D9-2EB1FB10F9E1}" srcOrd="0" destOrd="0" presId="urn:microsoft.com/office/officeart/2005/8/layout/pyramid1"/>
    <dgm:cxn modelId="{3337723C-5A5C-41AB-8E16-C744E41E5E22}" type="presParOf" srcId="{4FBE5F22-7587-485A-9BFB-EB8B9E800749}" destId="{55437848-E294-4024-B121-94C06E452290}" srcOrd="1" destOrd="0" presId="urn:microsoft.com/office/officeart/2005/8/layout/pyramid1"/>
    <dgm:cxn modelId="{B5D79B17-7665-4DFE-A526-0D5AF61F7849}" type="presParOf" srcId="{900AD545-7488-43E2-A888-1A65466666B3}" destId="{C743D727-3DA5-4AC9-AF7B-C586567C3402}" srcOrd="1" destOrd="0" presId="urn:microsoft.com/office/officeart/2005/8/layout/pyramid1"/>
    <dgm:cxn modelId="{B1D4F4D2-C874-469F-8FEB-28CC4E05AD8B}" type="presParOf" srcId="{C743D727-3DA5-4AC9-AF7B-C586567C3402}" destId="{28C25A9D-3C08-4605-9FD3-81DC1D7947D4}" srcOrd="0" destOrd="0" presId="urn:microsoft.com/office/officeart/2005/8/layout/pyramid1"/>
    <dgm:cxn modelId="{B29DAB21-D581-4B7D-8147-B3F155FBE200}" type="presParOf" srcId="{C743D727-3DA5-4AC9-AF7B-C586567C3402}" destId="{E9B25A6A-CAEF-4BEC-A674-48207EEA65BD}" srcOrd="1" destOrd="0" presId="urn:microsoft.com/office/officeart/2005/8/layout/pyramid1"/>
    <dgm:cxn modelId="{C643D981-E957-4FCA-A4D9-7346D24DBED4}" type="presParOf" srcId="{900AD545-7488-43E2-A888-1A65466666B3}" destId="{7DBC20A0-167C-49C1-97D0-55D4883F568D}" srcOrd="2" destOrd="0" presId="urn:microsoft.com/office/officeart/2005/8/layout/pyramid1"/>
    <dgm:cxn modelId="{890A5833-0FD8-48C3-8485-B59F4D7AEDDF}" type="presParOf" srcId="{7DBC20A0-167C-49C1-97D0-55D4883F568D}" destId="{BBC60E30-FF1E-4181-B1C1-5384C3749B64}" srcOrd="0" destOrd="0" presId="urn:microsoft.com/office/officeart/2005/8/layout/pyramid1"/>
    <dgm:cxn modelId="{FF336E5B-9DEF-4C65-AC47-2636993517ED}" type="presParOf" srcId="{7DBC20A0-167C-49C1-97D0-55D4883F568D}" destId="{43921537-88AF-4167-AB1F-D330FCEDF8D7}" srcOrd="1" destOrd="0" presId="urn:microsoft.com/office/officeart/2005/8/layout/pyramid1"/>
    <dgm:cxn modelId="{E8E1988E-EC41-4E9A-ACD7-9F06AE5DD071}" type="presParOf" srcId="{900AD545-7488-43E2-A888-1A65466666B3}" destId="{588365EE-7163-4E57-A039-BB059A3135C1}" srcOrd="3" destOrd="0" presId="urn:microsoft.com/office/officeart/2005/8/layout/pyramid1"/>
    <dgm:cxn modelId="{3DB23039-2D92-4EA4-85BB-9A7FBB897735}" type="presParOf" srcId="{588365EE-7163-4E57-A039-BB059A3135C1}" destId="{2EA55835-F711-4C46-8C71-2A750069C93D}" srcOrd="0" destOrd="0" presId="urn:microsoft.com/office/officeart/2005/8/layout/pyramid1"/>
    <dgm:cxn modelId="{2CCA70C7-8E3A-4087-8590-60CE10731521}"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67AAE204-8FBE-43BB-909E-4FD7CB193083}" type="presOf" srcId="{158323DC-EEC8-43E6-91EC-82D7CAD29B0B}" destId="{900AD545-7488-43E2-A888-1A65466666B3}" srcOrd="0" destOrd="0" presId="urn:microsoft.com/office/officeart/2005/8/layout/pyramid1"/>
    <dgm:cxn modelId="{C55FDA05-1B4F-49B2-9B5A-3A869C50BB46}"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102A369F-5EF9-4DAB-A7F6-80763FB23051}" type="presOf" srcId="{02F5C452-2570-4402-9CFE-864204ECCB54}" destId="{28C25A9D-3C08-4605-9FD3-81DC1D7947D4}" srcOrd="0" destOrd="0" presId="urn:microsoft.com/office/officeart/2005/8/layout/pyramid1"/>
    <dgm:cxn modelId="{15B640D0-DB57-4E2F-A674-D9B063D0669E}"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4518E4A9-F3E2-4C59-ADFB-13B220CA5042}" type="presOf" srcId="{F5912A00-5F29-44AB-A218-551DBF2798A7}" destId="{55437848-E294-4024-B121-94C06E452290}" srcOrd="1" destOrd="0" presId="urn:microsoft.com/office/officeart/2005/8/layout/pyramid1"/>
    <dgm:cxn modelId="{8BCF772B-2578-4D36-AF74-162D49981C07}" type="presOf" srcId="{F5912A00-5F29-44AB-A218-551DBF2798A7}" destId="{4646A82C-D5FD-4741-B3D9-2EB1FB10F9E1}" srcOrd="0" destOrd="0" presId="urn:microsoft.com/office/officeart/2005/8/layout/pyramid1"/>
    <dgm:cxn modelId="{CC22978C-FDB4-448B-826F-CB1FFD20B1E1}"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29E736A4-60FD-4C2A-900F-9FDC6DA2817B}" type="presOf" srcId="{02F5C452-2570-4402-9CFE-864204ECCB54}" destId="{E9B25A6A-CAEF-4BEC-A674-48207EEA65BD}" srcOrd="1" destOrd="0" presId="urn:microsoft.com/office/officeart/2005/8/layout/pyramid1"/>
    <dgm:cxn modelId="{05D270E8-27BE-4456-9DF5-C373E059F270}" type="presOf" srcId="{1FE1C2F2-FBC4-4603-A86C-7BE668495EF7}" destId="{2B5D0DFA-3B71-4C49-BE81-7AC9C1B7EF0F}" srcOrd="1" destOrd="0" presId="urn:microsoft.com/office/officeart/2005/8/layout/pyramid1"/>
    <dgm:cxn modelId="{E09DA20E-184A-4236-BF30-0B2CF6D44325}" type="presParOf" srcId="{900AD545-7488-43E2-A888-1A65466666B3}" destId="{4FBE5F22-7587-485A-9BFB-EB8B9E800749}" srcOrd="0" destOrd="0" presId="urn:microsoft.com/office/officeart/2005/8/layout/pyramid1"/>
    <dgm:cxn modelId="{EB9D4DDD-049B-4B49-B9DE-998D1270F359}" type="presParOf" srcId="{4FBE5F22-7587-485A-9BFB-EB8B9E800749}" destId="{4646A82C-D5FD-4741-B3D9-2EB1FB10F9E1}" srcOrd="0" destOrd="0" presId="urn:microsoft.com/office/officeart/2005/8/layout/pyramid1"/>
    <dgm:cxn modelId="{97D83FB3-968A-4E76-98D6-22D7566FD3EA}" type="presParOf" srcId="{4FBE5F22-7587-485A-9BFB-EB8B9E800749}" destId="{55437848-E294-4024-B121-94C06E452290}" srcOrd="1" destOrd="0" presId="urn:microsoft.com/office/officeart/2005/8/layout/pyramid1"/>
    <dgm:cxn modelId="{EC0205FC-A109-4446-8D1B-0278E0FF3376}" type="presParOf" srcId="{900AD545-7488-43E2-A888-1A65466666B3}" destId="{C743D727-3DA5-4AC9-AF7B-C586567C3402}" srcOrd="1" destOrd="0" presId="urn:microsoft.com/office/officeart/2005/8/layout/pyramid1"/>
    <dgm:cxn modelId="{D4857DEF-149C-4BE3-99DC-D7E026043E16}" type="presParOf" srcId="{C743D727-3DA5-4AC9-AF7B-C586567C3402}" destId="{28C25A9D-3C08-4605-9FD3-81DC1D7947D4}" srcOrd="0" destOrd="0" presId="urn:microsoft.com/office/officeart/2005/8/layout/pyramid1"/>
    <dgm:cxn modelId="{4A98E323-C307-413B-8194-178B0177445F}" type="presParOf" srcId="{C743D727-3DA5-4AC9-AF7B-C586567C3402}" destId="{E9B25A6A-CAEF-4BEC-A674-48207EEA65BD}" srcOrd="1" destOrd="0" presId="urn:microsoft.com/office/officeart/2005/8/layout/pyramid1"/>
    <dgm:cxn modelId="{20DE3C58-C6DB-4C94-B9DF-DA5D87C7EA05}" type="presParOf" srcId="{900AD545-7488-43E2-A888-1A65466666B3}" destId="{7DBC20A0-167C-49C1-97D0-55D4883F568D}" srcOrd="2" destOrd="0" presId="urn:microsoft.com/office/officeart/2005/8/layout/pyramid1"/>
    <dgm:cxn modelId="{56AF1712-A234-45BD-91F1-CDC5C502FA56}" type="presParOf" srcId="{7DBC20A0-167C-49C1-97D0-55D4883F568D}" destId="{BBC60E30-FF1E-4181-B1C1-5384C3749B64}" srcOrd="0" destOrd="0" presId="urn:microsoft.com/office/officeart/2005/8/layout/pyramid1"/>
    <dgm:cxn modelId="{0BD8C991-38AF-4A79-969E-5113C47CA0BE}" type="presParOf" srcId="{7DBC20A0-167C-49C1-97D0-55D4883F568D}" destId="{43921537-88AF-4167-AB1F-D330FCEDF8D7}" srcOrd="1" destOrd="0" presId="urn:microsoft.com/office/officeart/2005/8/layout/pyramid1"/>
    <dgm:cxn modelId="{1911DCF2-629A-48B4-B187-F4BF172EB64C}" type="presParOf" srcId="{900AD545-7488-43E2-A888-1A65466666B3}" destId="{588365EE-7163-4E57-A039-BB059A3135C1}" srcOrd="3" destOrd="0" presId="urn:microsoft.com/office/officeart/2005/8/layout/pyramid1"/>
    <dgm:cxn modelId="{462CA82F-51D8-4309-ABE4-C83ACD810385}" type="presParOf" srcId="{588365EE-7163-4E57-A039-BB059A3135C1}" destId="{2EA55835-F711-4C46-8C71-2A750069C93D}" srcOrd="0" destOrd="0" presId="urn:microsoft.com/office/officeart/2005/8/layout/pyramid1"/>
    <dgm:cxn modelId="{27372D93-1AB8-4ECE-AD73-D2CEA371A233}"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25"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0786786C-0DBF-4EDA-A2FC-9FB10BBD25E2}" type="presOf" srcId="{158323DC-EEC8-43E6-91EC-82D7CAD29B0B}" destId="{900AD545-7488-43E2-A888-1A65466666B3}" srcOrd="0" destOrd="0" presId="urn:microsoft.com/office/officeart/2005/8/layout/pyramid1"/>
    <dgm:cxn modelId="{4FB097C9-BE28-4D60-AA41-657F0B67F6C5}" type="presOf" srcId="{B289C87F-8727-433F-B339-05DA1506D00A}" destId="{BBC60E30-FF1E-4181-B1C1-5384C3749B64}" srcOrd="0" destOrd="0" presId="urn:microsoft.com/office/officeart/2005/8/layout/pyramid1"/>
    <dgm:cxn modelId="{81E30F2A-0926-421C-974C-DE6F8BB57AC6}" type="presOf" srcId="{02F5C452-2570-4402-9CFE-864204ECCB54}" destId="{28C25A9D-3C08-4605-9FD3-81DC1D7947D4}"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ADAA529C-7456-49A4-84E2-A4D68F44CF61}" type="presOf" srcId="{02F5C452-2570-4402-9CFE-864204ECCB54}" destId="{E9B25A6A-CAEF-4BEC-A674-48207EEA65BD}"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FEF5C412-4E8C-46B6-913A-2BA4A9C083B4}" type="presOf" srcId="{1FE1C2F2-FBC4-4603-A86C-7BE668495EF7}" destId="{2B5D0DFA-3B71-4C49-BE81-7AC9C1B7EF0F}"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844FE038-066F-4C16-A533-CBC9E3D65B73}" type="presOf" srcId="{1FE1C2F2-FBC4-4603-A86C-7BE668495EF7}" destId="{2EA55835-F711-4C46-8C71-2A750069C93D}"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C4F77B5A-7B95-4121-88FA-6F07AD84C783}" type="presOf" srcId="{F5912A00-5F29-44AB-A218-551DBF2798A7}" destId="{4646A82C-D5FD-4741-B3D9-2EB1FB10F9E1}" srcOrd="0" destOrd="0" presId="urn:microsoft.com/office/officeart/2005/8/layout/pyramid1"/>
    <dgm:cxn modelId="{679C2F58-5DCA-4F9B-98E7-044EDCB84DAF}" type="presOf" srcId="{B289C87F-8727-433F-B339-05DA1506D00A}" destId="{43921537-88AF-4167-AB1F-D330FCEDF8D7}" srcOrd="1" destOrd="0" presId="urn:microsoft.com/office/officeart/2005/8/layout/pyramid1"/>
    <dgm:cxn modelId="{7D355679-FC6E-477B-BBB3-04A9295804A6}" type="presOf" srcId="{F5912A00-5F29-44AB-A218-551DBF2798A7}" destId="{55437848-E294-4024-B121-94C06E452290}" srcOrd="1" destOrd="0" presId="urn:microsoft.com/office/officeart/2005/8/layout/pyramid1"/>
    <dgm:cxn modelId="{72B75438-BD0B-496F-9150-D768ABFD7025}" type="presParOf" srcId="{900AD545-7488-43E2-A888-1A65466666B3}" destId="{4FBE5F22-7587-485A-9BFB-EB8B9E800749}" srcOrd="0" destOrd="0" presId="urn:microsoft.com/office/officeart/2005/8/layout/pyramid1"/>
    <dgm:cxn modelId="{940C6AB0-1837-4530-973F-6C82B75350B5}" type="presParOf" srcId="{4FBE5F22-7587-485A-9BFB-EB8B9E800749}" destId="{4646A82C-D5FD-4741-B3D9-2EB1FB10F9E1}" srcOrd="0" destOrd="0" presId="urn:microsoft.com/office/officeart/2005/8/layout/pyramid1"/>
    <dgm:cxn modelId="{2BA55264-9B93-45CB-84E1-ECCE78D9ECF0}" type="presParOf" srcId="{4FBE5F22-7587-485A-9BFB-EB8B9E800749}" destId="{55437848-E294-4024-B121-94C06E452290}" srcOrd="1" destOrd="0" presId="urn:microsoft.com/office/officeart/2005/8/layout/pyramid1"/>
    <dgm:cxn modelId="{00F9EE7F-D3E1-419D-B0E1-309A7070F920}" type="presParOf" srcId="{900AD545-7488-43E2-A888-1A65466666B3}" destId="{C743D727-3DA5-4AC9-AF7B-C586567C3402}" srcOrd="1" destOrd="0" presId="urn:microsoft.com/office/officeart/2005/8/layout/pyramid1"/>
    <dgm:cxn modelId="{DBA18A06-5ED1-49E1-AFBA-FA4243FE7123}" type="presParOf" srcId="{C743D727-3DA5-4AC9-AF7B-C586567C3402}" destId="{28C25A9D-3C08-4605-9FD3-81DC1D7947D4}" srcOrd="0" destOrd="0" presId="urn:microsoft.com/office/officeart/2005/8/layout/pyramid1"/>
    <dgm:cxn modelId="{348674ED-D1AC-4D01-9558-E1B5DA78174D}" type="presParOf" srcId="{C743D727-3DA5-4AC9-AF7B-C586567C3402}" destId="{E9B25A6A-CAEF-4BEC-A674-48207EEA65BD}" srcOrd="1" destOrd="0" presId="urn:microsoft.com/office/officeart/2005/8/layout/pyramid1"/>
    <dgm:cxn modelId="{011674E8-2F72-4A00-843D-6C96C77010CD}" type="presParOf" srcId="{900AD545-7488-43E2-A888-1A65466666B3}" destId="{7DBC20A0-167C-49C1-97D0-55D4883F568D}" srcOrd="2" destOrd="0" presId="urn:microsoft.com/office/officeart/2005/8/layout/pyramid1"/>
    <dgm:cxn modelId="{0258115F-438E-4CC5-B8AF-8EF06F5488DC}" type="presParOf" srcId="{7DBC20A0-167C-49C1-97D0-55D4883F568D}" destId="{BBC60E30-FF1E-4181-B1C1-5384C3749B64}" srcOrd="0" destOrd="0" presId="urn:microsoft.com/office/officeart/2005/8/layout/pyramid1"/>
    <dgm:cxn modelId="{306137AC-36ED-4370-A2D4-CAE0FBD31CE2}" type="presParOf" srcId="{7DBC20A0-167C-49C1-97D0-55D4883F568D}" destId="{43921537-88AF-4167-AB1F-D330FCEDF8D7}" srcOrd="1" destOrd="0" presId="urn:microsoft.com/office/officeart/2005/8/layout/pyramid1"/>
    <dgm:cxn modelId="{0899FE1B-73CE-4C56-B460-3EAF80EF4AF2}" type="presParOf" srcId="{900AD545-7488-43E2-A888-1A65466666B3}" destId="{588365EE-7163-4E57-A039-BB059A3135C1}" srcOrd="3" destOrd="0" presId="urn:microsoft.com/office/officeart/2005/8/layout/pyramid1"/>
    <dgm:cxn modelId="{7D421C38-187C-4927-945B-96CCD4874161}" type="presParOf" srcId="{588365EE-7163-4E57-A039-BB059A3135C1}" destId="{2EA55835-F711-4C46-8C71-2A750069C93D}" srcOrd="0" destOrd="0" presId="urn:microsoft.com/office/officeart/2005/8/layout/pyramid1"/>
    <dgm:cxn modelId="{C3F9AD40-4C2D-4543-8B83-040378D4F024}"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ED2EBCED-084E-4FC7-B5C6-1B06178D6EF0}" type="presOf" srcId="{B289C87F-8727-433F-B339-05DA1506D00A}" destId="{43921537-88AF-4167-AB1F-D330FCEDF8D7}" srcOrd="1" destOrd="0" presId="urn:microsoft.com/office/officeart/2005/8/layout/pyramid1"/>
    <dgm:cxn modelId="{A2CB2CAF-28FD-4011-A9A4-5038BB89CE24}" type="presOf" srcId="{02F5C452-2570-4402-9CFE-864204ECCB54}" destId="{28C25A9D-3C08-4605-9FD3-81DC1D7947D4}" srcOrd="0" destOrd="0" presId="urn:microsoft.com/office/officeart/2005/8/layout/pyramid1"/>
    <dgm:cxn modelId="{0FC908B1-9FB3-4804-92FF-973B6C070EEA}" type="presOf" srcId="{158323DC-EEC8-43E6-91EC-82D7CAD29B0B}" destId="{900AD545-7488-43E2-A888-1A65466666B3}"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45E10DE3-C566-4871-9282-1D045B221DF4}" type="presOf" srcId="{1FE1C2F2-FBC4-4603-A86C-7BE668495EF7}" destId="{2EA55835-F711-4C46-8C71-2A750069C93D}"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368C57F1-0150-4435-87F9-DC743885E81C}" type="presOf" srcId="{02F5C452-2570-4402-9CFE-864204ECCB54}" destId="{E9B25A6A-CAEF-4BEC-A674-48207EEA65BD}" srcOrd="1" destOrd="0" presId="urn:microsoft.com/office/officeart/2005/8/layout/pyramid1"/>
    <dgm:cxn modelId="{2971E064-3B58-458D-8366-9DBE57718A5D}" type="presOf" srcId="{F5912A00-5F29-44AB-A218-551DBF2798A7}" destId="{55437848-E294-4024-B121-94C06E452290}"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8BE26787-6F44-438E-A4FB-6FC8B605378C}" type="presOf" srcId="{1FE1C2F2-FBC4-4603-A86C-7BE668495EF7}" destId="{2B5D0DFA-3B71-4C49-BE81-7AC9C1B7EF0F}" srcOrd="1" destOrd="0" presId="urn:microsoft.com/office/officeart/2005/8/layout/pyramid1"/>
    <dgm:cxn modelId="{A761415E-D25E-4F41-81C5-9FD97AA66B87}" type="presOf" srcId="{B289C87F-8727-433F-B339-05DA1506D00A}" destId="{BBC60E30-FF1E-4181-B1C1-5384C3749B64}" srcOrd="0" destOrd="0" presId="urn:microsoft.com/office/officeart/2005/8/layout/pyramid1"/>
    <dgm:cxn modelId="{49EB9F14-4E00-46CA-9FAD-6D5D1C5755D9}" type="presOf" srcId="{F5912A00-5F29-44AB-A218-551DBF2798A7}" destId="{4646A82C-D5FD-4741-B3D9-2EB1FB10F9E1}" srcOrd="0" destOrd="0" presId="urn:microsoft.com/office/officeart/2005/8/layout/pyramid1"/>
    <dgm:cxn modelId="{672D31AD-1D8A-4243-8A81-21680696ED08}" type="presParOf" srcId="{900AD545-7488-43E2-A888-1A65466666B3}" destId="{4FBE5F22-7587-485A-9BFB-EB8B9E800749}" srcOrd="0" destOrd="0" presId="urn:microsoft.com/office/officeart/2005/8/layout/pyramid1"/>
    <dgm:cxn modelId="{C1C49365-5D9E-4BD3-B99E-E80BFC765BE6}" type="presParOf" srcId="{4FBE5F22-7587-485A-9BFB-EB8B9E800749}" destId="{4646A82C-D5FD-4741-B3D9-2EB1FB10F9E1}" srcOrd="0" destOrd="0" presId="urn:microsoft.com/office/officeart/2005/8/layout/pyramid1"/>
    <dgm:cxn modelId="{74EE335C-A56A-419A-9CD9-CEAAABA29A60}" type="presParOf" srcId="{4FBE5F22-7587-485A-9BFB-EB8B9E800749}" destId="{55437848-E294-4024-B121-94C06E452290}" srcOrd="1" destOrd="0" presId="urn:microsoft.com/office/officeart/2005/8/layout/pyramid1"/>
    <dgm:cxn modelId="{1BAD1BCF-BB90-4755-84DC-4FCD608C9CD5}" type="presParOf" srcId="{900AD545-7488-43E2-A888-1A65466666B3}" destId="{C743D727-3DA5-4AC9-AF7B-C586567C3402}" srcOrd="1" destOrd="0" presId="urn:microsoft.com/office/officeart/2005/8/layout/pyramid1"/>
    <dgm:cxn modelId="{53F1FA2E-70C5-4C18-976C-1C1D10C2ACD3}" type="presParOf" srcId="{C743D727-3DA5-4AC9-AF7B-C586567C3402}" destId="{28C25A9D-3C08-4605-9FD3-81DC1D7947D4}" srcOrd="0" destOrd="0" presId="urn:microsoft.com/office/officeart/2005/8/layout/pyramid1"/>
    <dgm:cxn modelId="{E244D1E7-2644-4888-97DC-69A17772544D}" type="presParOf" srcId="{C743D727-3DA5-4AC9-AF7B-C586567C3402}" destId="{E9B25A6A-CAEF-4BEC-A674-48207EEA65BD}" srcOrd="1" destOrd="0" presId="urn:microsoft.com/office/officeart/2005/8/layout/pyramid1"/>
    <dgm:cxn modelId="{E7DB7D42-2252-40A5-97E6-7AAA9CC1265B}" type="presParOf" srcId="{900AD545-7488-43E2-A888-1A65466666B3}" destId="{7DBC20A0-167C-49C1-97D0-55D4883F568D}" srcOrd="2" destOrd="0" presId="urn:microsoft.com/office/officeart/2005/8/layout/pyramid1"/>
    <dgm:cxn modelId="{84381B60-869E-4790-AD4D-510E9F46F7A3}" type="presParOf" srcId="{7DBC20A0-167C-49C1-97D0-55D4883F568D}" destId="{BBC60E30-FF1E-4181-B1C1-5384C3749B64}" srcOrd="0" destOrd="0" presId="urn:microsoft.com/office/officeart/2005/8/layout/pyramid1"/>
    <dgm:cxn modelId="{9B1A416F-F83A-4665-965F-9A0E8AF392FA}" type="presParOf" srcId="{7DBC20A0-167C-49C1-97D0-55D4883F568D}" destId="{43921537-88AF-4167-AB1F-D330FCEDF8D7}" srcOrd="1" destOrd="0" presId="urn:microsoft.com/office/officeart/2005/8/layout/pyramid1"/>
    <dgm:cxn modelId="{29C6C369-BC88-4562-A76F-E4DE58D59BC3}" type="presParOf" srcId="{900AD545-7488-43E2-A888-1A65466666B3}" destId="{588365EE-7163-4E57-A039-BB059A3135C1}" srcOrd="3" destOrd="0" presId="urn:microsoft.com/office/officeart/2005/8/layout/pyramid1"/>
    <dgm:cxn modelId="{D98D7BA3-6498-488A-9FDB-1293AE5E947D}" type="presParOf" srcId="{588365EE-7163-4E57-A039-BB059A3135C1}" destId="{2EA55835-F711-4C46-8C71-2A750069C93D}" srcOrd="0" destOrd="0" presId="urn:microsoft.com/office/officeart/2005/8/layout/pyramid1"/>
    <dgm:cxn modelId="{7E4C68B0-6CB6-4AA4-B721-811E41587ED9}"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0BBC830D-1037-42A2-B64B-7876E58EE071}" type="presOf" srcId="{F5912A00-5F29-44AB-A218-551DBF2798A7}" destId="{4646A82C-D5FD-4741-B3D9-2EB1FB10F9E1}"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6C5C1F64-1041-419C-8DAB-D72E35101E9E}" type="presOf" srcId="{1FE1C2F2-FBC4-4603-A86C-7BE668495EF7}" destId="{2B5D0DFA-3B71-4C49-BE81-7AC9C1B7EF0F}" srcOrd="1" destOrd="0" presId="urn:microsoft.com/office/officeart/2005/8/layout/pyramid1"/>
    <dgm:cxn modelId="{5149F3CC-651D-489D-961A-C7F148A9A81D}" type="presOf" srcId="{F5912A00-5F29-44AB-A218-551DBF2798A7}" destId="{55437848-E294-4024-B121-94C06E452290}" srcOrd="1" destOrd="0" presId="urn:microsoft.com/office/officeart/2005/8/layout/pyramid1"/>
    <dgm:cxn modelId="{2F35EC55-FE91-44F1-BE14-455D130328F6}"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C0BF5D93-D0CD-4473-8DE8-0CD8E0A21B3A}" srcId="{158323DC-EEC8-43E6-91EC-82D7CAD29B0B}" destId="{02F5C452-2570-4402-9CFE-864204ECCB54}" srcOrd="1" destOrd="0" parTransId="{9998FBD4-058C-412E-9807-4B706515C88B}" sibTransId="{C66CD409-90F9-45FF-A379-C02DE9302B1A}"/>
    <dgm:cxn modelId="{5D674C4C-EC53-4A06-BC6C-CBC62CF47E5D}" type="presOf" srcId="{B289C87F-8727-433F-B339-05DA1506D00A}" destId="{43921537-88AF-4167-AB1F-D330FCEDF8D7}" srcOrd="1" destOrd="0" presId="urn:microsoft.com/office/officeart/2005/8/layout/pyramid1"/>
    <dgm:cxn modelId="{2A21C249-A6FA-405B-B56D-6C6B9FFF1EE3}" type="presOf" srcId="{158323DC-EEC8-43E6-91EC-82D7CAD29B0B}" destId="{900AD545-7488-43E2-A888-1A65466666B3}" srcOrd="0" destOrd="0" presId="urn:microsoft.com/office/officeart/2005/8/layout/pyramid1"/>
    <dgm:cxn modelId="{F317FC3C-BA13-4C47-AC13-3FAB6EBCF710}" type="presOf" srcId="{02F5C452-2570-4402-9CFE-864204ECCB54}" destId="{28C25A9D-3C08-4605-9FD3-81DC1D7947D4}" srcOrd="0" destOrd="0" presId="urn:microsoft.com/office/officeart/2005/8/layout/pyramid1"/>
    <dgm:cxn modelId="{0CCA16B5-C7F5-4609-9114-4E984FF4F7CE}" type="presOf" srcId="{B289C87F-8727-433F-B339-05DA1506D00A}" destId="{BBC60E30-FF1E-4181-B1C1-5384C3749B64}" srcOrd="0" destOrd="0" presId="urn:microsoft.com/office/officeart/2005/8/layout/pyramid1"/>
    <dgm:cxn modelId="{D58F3B49-9C52-4AE0-943F-88024B17413C}" type="presOf" srcId="{02F5C452-2570-4402-9CFE-864204ECCB54}" destId="{E9B25A6A-CAEF-4BEC-A674-48207EEA65BD}" srcOrd="1" destOrd="0" presId="urn:microsoft.com/office/officeart/2005/8/layout/pyramid1"/>
    <dgm:cxn modelId="{A7877739-D688-423E-AF1C-C45A0605B40D}" type="presParOf" srcId="{900AD545-7488-43E2-A888-1A65466666B3}" destId="{4FBE5F22-7587-485A-9BFB-EB8B9E800749}" srcOrd="0" destOrd="0" presId="urn:microsoft.com/office/officeart/2005/8/layout/pyramid1"/>
    <dgm:cxn modelId="{9F866282-D006-4A89-83B2-53EED3C83F04}" type="presParOf" srcId="{4FBE5F22-7587-485A-9BFB-EB8B9E800749}" destId="{4646A82C-D5FD-4741-B3D9-2EB1FB10F9E1}" srcOrd="0" destOrd="0" presId="urn:microsoft.com/office/officeart/2005/8/layout/pyramid1"/>
    <dgm:cxn modelId="{EBED9D4E-5E80-460B-9C3B-F8C70C141D0A}" type="presParOf" srcId="{4FBE5F22-7587-485A-9BFB-EB8B9E800749}" destId="{55437848-E294-4024-B121-94C06E452290}" srcOrd="1" destOrd="0" presId="urn:microsoft.com/office/officeart/2005/8/layout/pyramid1"/>
    <dgm:cxn modelId="{F713D239-4F53-4705-953D-D55AA5DF03B6}" type="presParOf" srcId="{900AD545-7488-43E2-A888-1A65466666B3}" destId="{C743D727-3DA5-4AC9-AF7B-C586567C3402}" srcOrd="1" destOrd="0" presId="urn:microsoft.com/office/officeart/2005/8/layout/pyramid1"/>
    <dgm:cxn modelId="{5079627E-599B-4FDE-8176-6983AB349779}" type="presParOf" srcId="{C743D727-3DA5-4AC9-AF7B-C586567C3402}" destId="{28C25A9D-3C08-4605-9FD3-81DC1D7947D4}" srcOrd="0" destOrd="0" presId="urn:microsoft.com/office/officeart/2005/8/layout/pyramid1"/>
    <dgm:cxn modelId="{ACEAD1E8-87D2-4B79-98EE-E11126121695}" type="presParOf" srcId="{C743D727-3DA5-4AC9-AF7B-C586567C3402}" destId="{E9B25A6A-CAEF-4BEC-A674-48207EEA65BD}" srcOrd="1" destOrd="0" presId="urn:microsoft.com/office/officeart/2005/8/layout/pyramid1"/>
    <dgm:cxn modelId="{3861D05C-DFCD-42C8-B503-EF8CDDB25E9B}" type="presParOf" srcId="{900AD545-7488-43E2-A888-1A65466666B3}" destId="{7DBC20A0-167C-49C1-97D0-55D4883F568D}" srcOrd="2" destOrd="0" presId="urn:microsoft.com/office/officeart/2005/8/layout/pyramid1"/>
    <dgm:cxn modelId="{2A12756C-3622-41B8-AEA2-A12A45EFE26C}" type="presParOf" srcId="{7DBC20A0-167C-49C1-97D0-55D4883F568D}" destId="{BBC60E30-FF1E-4181-B1C1-5384C3749B64}" srcOrd="0" destOrd="0" presId="urn:microsoft.com/office/officeart/2005/8/layout/pyramid1"/>
    <dgm:cxn modelId="{5642FA57-0756-41F1-9979-0A5BDEE397EC}" type="presParOf" srcId="{7DBC20A0-167C-49C1-97D0-55D4883F568D}" destId="{43921537-88AF-4167-AB1F-D330FCEDF8D7}" srcOrd="1" destOrd="0" presId="urn:microsoft.com/office/officeart/2005/8/layout/pyramid1"/>
    <dgm:cxn modelId="{5A7ABC16-3846-4A7E-AC9F-9A9F34C6D6D5}" type="presParOf" srcId="{900AD545-7488-43E2-A888-1A65466666B3}" destId="{588365EE-7163-4E57-A039-BB059A3135C1}" srcOrd="3" destOrd="0" presId="urn:microsoft.com/office/officeart/2005/8/layout/pyramid1"/>
    <dgm:cxn modelId="{994CC059-CC6A-4CAE-A60F-E048FB05259E}" type="presParOf" srcId="{588365EE-7163-4E57-A039-BB059A3135C1}" destId="{2EA55835-F711-4C46-8C71-2A750069C93D}" srcOrd="0" destOrd="0" presId="urn:microsoft.com/office/officeart/2005/8/layout/pyramid1"/>
    <dgm:cxn modelId="{6FC9D850-EADF-4742-8E9E-03604236A27B}"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5E437EB8-16E8-4A4E-9F53-5AC53ED71636}" type="presOf" srcId="{F5912A00-5F29-44AB-A218-551DBF2798A7}" destId="{4646A82C-D5FD-4741-B3D9-2EB1FB10F9E1}"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3550DB2F-4956-4695-9077-342676BB61F3}" type="presOf" srcId="{02F5C452-2570-4402-9CFE-864204ECCB54}" destId="{E9B25A6A-CAEF-4BEC-A674-48207EEA65BD}" srcOrd="1" destOrd="0" presId="urn:microsoft.com/office/officeart/2005/8/layout/pyramid1"/>
    <dgm:cxn modelId="{E6583557-F368-40B9-BCAC-6F30DA8A9EFD}" type="presOf" srcId="{B289C87F-8727-433F-B339-05DA1506D00A}" destId="{43921537-88AF-4167-AB1F-D330FCEDF8D7}"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ADEF2FAC-8409-4224-A888-E3292CF909C9}" type="presOf" srcId="{1FE1C2F2-FBC4-4603-A86C-7BE668495EF7}" destId="{2B5D0DFA-3B71-4C49-BE81-7AC9C1B7EF0F}" srcOrd="1" destOrd="0" presId="urn:microsoft.com/office/officeart/2005/8/layout/pyramid1"/>
    <dgm:cxn modelId="{E1D9D57C-D373-4875-8C34-DC65C3940938}" type="presOf" srcId="{F5912A00-5F29-44AB-A218-551DBF2798A7}" destId="{55437848-E294-4024-B121-94C06E452290}"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E6DE0C75-9EB5-47E4-9248-88E7298F7614}" type="presOf" srcId="{158323DC-EEC8-43E6-91EC-82D7CAD29B0B}" destId="{900AD545-7488-43E2-A888-1A65466666B3}" srcOrd="0" destOrd="0" presId="urn:microsoft.com/office/officeart/2005/8/layout/pyramid1"/>
    <dgm:cxn modelId="{B5F12F3D-A45A-4F43-8387-A7F38F78C7D9}" type="presOf" srcId="{02F5C452-2570-4402-9CFE-864204ECCB54}" destId="{28C25A9D-3C08-4605-9FD3-81DC1D7947D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181EDE71-96E0-4708-B1FB-AC6205532960}" type="presOf" srcId="{B289C87F-8727-433F-B339-05DA1506D00A}" destId="{BBC60E30-FF1E-4181-B1C1-5384C3749B64}" srcOrd="0" destOrd="0" presId="urn:microsoft.com/office/officeart/2005/8/layout/pyramid1"/>
    <dgm:cxn modelId="{EB1A016D-9CC0-47F2-96D7-5FF4ED86805D}" type="presOf" srcId="{1FE1C2F2-FBC4-4603-A86C-7BE668495EF7}" destId="{2EA55835-F711-4C46-8C71-2A750069C93D}" srcOrd="0" destOrd="0" presId="urn:microsoft.com/office/officeart/2005/8/layout/pyramid1"/>
    <dgm:cxn modelId="{B0E215B3-B256-47B6-B22D-58359F29C93A}" type="presParOf" srcId="{900AD545-7488-43E2-A888-1A65466666B3}" destId="{4FBE5F22-7587-485A-9BFB-EB8B9E800749}" srcOrd="0" destOrd="0" presId="urn:microsoft.com/office/officeart/2005/8/layout/pyramid1"/>
    <dgm:cxn modelId="{7077E4FE-A8B0-41BC-B2BD-9A0605718B1D}" type="presParOf" srcId="{4FBE5F22-7587-485A-9BFB-EB8B9E800749}" destId="{4646A82C-D5FD-4741-B3D9-2EB1FB10F9E1}" srcOrd="0" destOrd="0" presId="urn:microsoft.com/office/officeart/2005/8/layout/pyramid1"/>
    <dgm:cxn modelId="{2E54D866-1800-4FAD-82F2-7607F8C2F4D8}" type="presParOf" srcId="{4FBE5F22-7587-485A-9BFB-EB8B9E800749}" destId="{55437848-E294-4024-B121-94C06E452290}" srcOrd="1" destOrd="0" presId="urn:microsoft.com/office/officeart/2005/8/layout/pyramid1"/>
    <dgm:cxn modelId="{53F0A07F-3A2E-42A8-B0F5-BB7E00676C3D}" type="presParOf" srcId="{900AD545-7488-43E2-A888-1A65466666B3}" destId="{C743D727-3DA5-4AC9-AF7B-C586567C3402}" srcOrd="1" destOrd="0" presId="urn:microsoft.com/office/officeart/2005/8/layout/pyramid1"/>
    <dgm:cxn modelId="{E12B8846-70A9-465F-8F84-95F323D8983E}" type="presParOf" srcId="{C743D727-3DA5-4AC9-AF7B-C586567C3402}" destId="{28C25A9D-3C08-4605-9FD3-81DC1D7947D4}" srcOrd="0" destOrd="0" presId="urn:microsoft.com/office/officeart/2005/8/layout/pyramid1"/>
    <dgm:cxn modelId="{4A34554C-D3C1-4E2E-A638-7E7FE9B2C77B}" type="presParOf" srcId="{C743D727-3DA5-4AC9-AF7B-C586567C3402}" destId="{E9B25A6A-CAEF-4BEC-A674-48207EEA65BD}" srcOrd="1" destOrd="0" presId="urn:microsoft.com/office/officeart/2005/8/layout/pyramid1"/>
    <dgm:cxn modelId="{0246CAC8-A580-4441-9D32-37E6D29B07A1}" type="presParOf" srcId="{900AD545-7488-43E2-A888-1A65466666B3}" destId="{7DBC20A0-167C-49C1-97D0-55D4883F568D}" srcOrd="2" destOrd="0" presId="urn:microsoft.com/office/officeart/2005/8/layout/pyramid1"/>
    <dgm:cxn modelId="{1313433E-6E90-4E21-AD88-602BB287CC89}" type="presParOf" srcId="{7DBC20A0-167C-49C1-97D0-55D4883F568D}" destId="{BBC60E30-FF1E-4181-B1C1-5384C3749B64}" srcOrd="0" destOrd="0" presId="urn:microsoft.com/office/officeart/2005/8/layout/pyramid1"/>
    <dgm:cxn modelId="{B9EA02B7-491A-466E-903A-9BAF9EE9DA46}" type="presParOf" srcId="{7DBC20A0-167C-49C1-97D0-55D4883F568D}" destId="{43921537-88AF-4167-AB1F-D330FCEDF8D7}" srcOrd="1" destOrd="0" presId="urn:microsoft.com/office/officeart/2005/8/layout/pyramid1"/>
    <dgm:cxn modelId="{62E24663-8F6C-4027-B5B8-BECF4767DD55}" type="presParOf" srcId="{900AD545-7488-43E2-A888-1A65466666B3}" destId="{588365EE-7163-4E57-A039-BB059A3135C1}" srcOrd="3" destOrd="0" presId="urn:microsoft.com/office/officeart/2005/8/layout/pyramid1"/>
    <dgm:cxn modelId="{032C4969-0420-487C-8E90-C6753D037C1C}" type="presParOf" srcId="{588365EE-7163-4E57-A039-BB059A3135C1}" destId="{2EA55835-F711-4C46-8C71-2A750069C93D}" srcOrd="0" destOrd="0" presId="urn:microsoft.com/office/officeart/2005/8/layout/pyramid1"/>
    <dgm:cxn modelId="{FF1C74F3-B356-4F09-8793-607EECC2FD8B}"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BE271574-7CA8-4556-BED3-0873B4392DB4}"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D8E70341-3CB3-4544-827E-BF2D0325F53C}" type="presOf" srcId="{02F5C452-2570-4402-9CFE-864204ECCB54}" destId="{E9B25A6A-CAEF-4BEC-A674-48207EEA65BD}" srcOrd="1" destOrd="0" presId="urn:microsoft.com/office/officeart/2005/8/layout/pyramid1"/>
    <dgm:cxn modelId="{FB461539-409C-4841-A4D5-137A079B3C83}" type="presOf" srcId="{F5912A00-5F29-44AB-A218-551DBF2798A7}" destId="{55437848-E294-4024-B121-94C06E452290}" srcOrd="1" destOrd="0" presId="urn:microsoft.com/office/officeart/2005/8/layout/pyramid1"/>
    <dgm:cxn modelId="{49C94054-E188-48E9-8C66-54211FAAD697}" type="presOf" srcId="{B289C87F-8727-433F-B339-05DA1506D00A}" destId="{43921537-88AF-4167-AB1F-D330FCEDF8D7}" srcOrd="1" destOrd="0" presId="urn:microsoft.com/office/officeart/2005/8/layout/pyramid1"/>
    <dgm:cxn modelId="{E9E1131F-F063-419F-9125-533710F3DAE2}"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833FE44B-C48A-4B04-81BE-8D95DFD51809}" type="presOf" srcId="{158323DC-EEC8-43E6-91EC-82D7CAD29B0B}" destId="{900AD545-7488-43E2-A888-1A65466666B3}"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C1618A48-6551-4343-9028-3BB9CE673605}" type="presOf" srcId="{F5912A00-5F29-44AB-A218-551DBF2798A7}" destId="{4646A82C-D5FD-4741-B3D9-2EB1FB10F9E1}" srcOrd="0" destOrd="0" presId="urn:microsoft.com/office/officeart/2005/8/layout/pyramid1"/>
    <dgm:cxn modelId="{6B538CBF-B5D5-47AD-8FC1-C25C0FFFB3B8}" type="presOf" srcId="{1FE1C2F2-FBC4-4603-A86C-7BE668495EF7}" destId="{2B5D0DFA-3B71-4C49-BE81-7AC9C1B7EF0F}" srcOrd="1" destOrd="0" presId="urn:microsoft.com/office/officeart/2005/8/layout/pyramid1"/>
    <dgm:cxn modelId="{26894C86-EC06-4BED-97A3-5AA27090BEF9}" type="presOf" srcId="{02F5C452-2570-4402-9CFE-864204ECCB54}" destId="{28C25A9D-3C08-4605-9FD3-81DC1D7947D4}" srcOrd="0" destOrd="0" presId="urn:microsoft.com/office/officeart/2005/8/layout/pyramid1"/>
    <dgm:cxn modelId="{2C1CB17C-9274-44AD-BC7C-B1C478CC02E7}" type="presParOf" srcId="{900AD545-7488-43E2-A888-1A65466666B3}" destId="{4FBE5F22-7587-485A-9BFB-EB8B9E800749}" srcOrd="0" destOrd="0" presId="urn:microsoft.com/office/officeart/2005/8/layout/pyramid1"/>
    <dgm:cxn modelId="{37D1DC5C-E9C1-47EA-9B48-8B6B0B1EEB47}" type="presParOf" srcId="{4FBE5F22-7587-485A-9BFB-EB8B9E800749}" destId="{4646A82C-D5FD-4741-B3D9-2EB1FB10F9E1}" srcOrd="0" destOrd="0" presId="urn:microsoft.com/office/officeart/2005/8/layout/pyramid1"/>
    <dgm:cxn modelId="{68E0EB56-50F2-4B73-B551-B35282040C92}" type="presParOf" srcId="{4FBE5F22-7587-485A-9BFB-EB8B9E800749}" destId="{55437848-E294-4024-B121-94C06E452290}" srcOrd="1" destOrd="0" presId="urn:microsoft.com/office/officeart/2005/8/layout/pyramid1"/>
    <dgm:cxn modelId="{C34E5167-C272-4487-B117-E6C88B33BB0B}" type="presParOf" srcId="{900AD545-7488-43E2-A888-1A65466666B3}" destId="{C743D727-3DA5-4AC9-AF7B-C586567C3402}" srcOrd="1" destOrd="0" presId="urn:microsoft.com/office/officeart/2005/8/layout/pyramid1"/>
    <dgm:cxn modelId="{38A6D9E5-B539-488B-9CBE-3B5D7E917206}" type="presParOf" srcId="{C743D727-3DA5-4AC9-AF7B-C586567C3402}" destId="{28C25A9D-3C08-4605-9FD3-81DC1D7947D4}" srcOrd="0" destOrd="0" presId="urn:microsoft.com/office/officeart/2005/8/layout/pyramid1"/>
    <dgm:cxn modelId="{964F9CB5-57D4-4043-8E4C-E2127A6D1B2E}" type="presParOf" srcId="{C743D727-3DA5-4AC9-AF7B-C586567C3402}" destId="{E9B25A6A-CAEF-4BEC-A674-48207EEA65BD}" srcOrd="1" destOrd="0" presId="urn:microsoft.com/office/officeart/2005/8/layout/pyramid1"/>
    <dgm:cxn modelId="{82A49F2B-A388-4D59-A69D-F80FD409091E}" type="presParOf" srcId="{900AD545-7488-43E2-A888-1A65466666B3}" destId="{7DBC20A0-167C-49C1-97D0-55D4883F568D}" srcOrd="2" destOrd="0" presId="urn:microsoft.com/office/officeart/2005/8/layout/pyramid1"/>
    <dgm:cxn modelId="{67B48124-6DF6-4EDD-955F-0276CAC1A011}" type="presParOf" srcId="{7DBC20A0-167C-49C1-97D0-55D4883F568D}" destId="{BBC60E30-FF1E-4181-B1C1-5384C3749B64}" srcOrd="0" destOrd="0" presId="urn:microsoft.com/office/officeart/2005/8/layout/pyramid1"/>
    <dgm:cxn modelId="{AEE56059-6399-4A9A-8A53-4AE093A825AE}" type="presParOf" srcId="{7DBC20A0-167C-49C1-97D0-55D4883F568D}" destId="{43921537-88AF-4167-AB1F-D330FCEDF8D7}" srcOrd="1" destOrd="0" presId="urn:microsoft.com/office/officeart/2005/8/layout/pyramid1"/>
    <dgm:cxn modelId="{BF1411DB-0E78-4020-8BEC-93297A05E2BE}" type="presParOf" srcId="{900AD545-7488-43E2-A888-1A65466666B3}" destId="{588365EE-7163-4E57-A039-BB059A3135C1}" srcOrd="3" destOrd="0" presId="urn:microsoft.com/office/officeart/2005/8/layout/pyramid1"/>
    <dgm:cxn modelId="{E973BC86-9C8D-44BD-B7E0-E8714D6AAACB}" type="presParOf" srcId="{588365EE-7163-4E57-A039-BB059A3135C1}" destId="{2EA55835-F711-4C46-8C71-2A750069C93D}" srcOrd="0" destOrd="0" presId="urn:microsoft.com/office/officeart/2005/8/layout/pyramid1"/>
    <dgm:cxn modelId="{4467741C-88A8-4374-BE04-D11B5A75F630}"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A705670E-0443-4AE6-9D32-86D8FA705395}" type="presOf" srcId="{1FE1C2F2-FBC4-4603-A86C-7BE668495EF7}" destId="{2EA55835-F711-4C46-8C71-2A750069C93D}"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A08CDBD1-CC64-4F01-A470-028CBE55B0D2}" type="presOf" srcId="{1FE1C2F2-FBC4-4603-A86C-7BE668495EF7}" destId="{2B5D0DFA-3B71-4C49-BE81-7AC9C1B7EF0F}" srcOrd="1" destOrd="0" presId="urn:microsoft.com/office/officeart/2005/8/layout/pyramid1"/>
    <dgm:cxn modelId="{A7FAD6AD-75E1-40B0-BEF2-A60E03E51070}" type="presOf" srcId="{158323DC-EEC8-43E6-91EC-82D7CAD29B0B}" destId="{900AD545-7488-43E2-A888-1A65466666B3}" srcOrd="0" destOrd="0" presId="urn:microsoft.com/office/officeart/2005/8/layout/pyramid1"/>
    <dgm:cxn modelId="{9528041D-CC69-475C-A7BC-1D21C84487F6}" type="presOf" srcId="{02F5C452-2570-4402-9CFE-864204ECCB54}" destId="{E9B25A6A-CAEF-4BEC-A674-48207EEA65BD}" srcOrd="1" destOrd="0" presId="urn:microsoft.com/office/officeart/2005/8/layout/pyramid1"/>
    <dgm:cxn modelId="{8C91CEAB-E9C1-4D12-A6A3-94B7641554EC}" type="presOf" srcId="{B289C87F-8727-433F-B339-05DA1506D00A}" destId="{43921537-88AF-4167-AB1F-D330FCEDF8D7}"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CDE95B9B-362A-4445-B62A-3CF7D0A62EB5}" type="presOf" srcId="{F5912A00-5F29-44AB-A218-551DBF2798A7}" destId="{55437848-E294-4024-B121-94C06E452290}" srcOrd="1" destOrd="0" presId="urn:microsoft.com/office/officeart/2005/8/layout/pyramid1"/>
    <dgm:cxn modelId="{086550A7-D90B-4525-8DE6-698D35858524}" type="presOf" srcId="{B289C87F-8727-433F-B339-05DA1506D00A}" destId="{BBC60E30-FF1E-4181-B1C1-5384C3749B6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2454A771-39C0-4993-B165-52A1913A65CC}" type="presOf" srcId="{F5912A00-5F29-44AB-A218-551DBF2798A7}" destId="{4646A82C-D5FD-4741-B3D9-2EB1FB10F9E1}" srcOrd="0" destOrd="0" presId="urn:microsoft.com/office/officeart/2005/8/layout/pyramid1"/>
    <dgm:cxn modelId="{D02B3898-E961-46AB-9892-E3746C224CD6}" type="presOf" srcId="{02F5C452-2570-4402-9CFE-864204ECCB54}" destId="{28C25A9D-3C08-4605-9FD3-81DC1D7947D4}" srcOrd="0" destOrd="0" presId="urn:microsoft.com/office/officeart/2005/8/layout/pyramid1"/>
    <dgm:cxn modelId="{189D2C9E-1022-4E8F-9842-19FE96BBCD34}" type="presParOf" srcId="{900AD545-7488-43E2-A888-1A65466666B3}" destId="{4FBE5F22-7587-485A-9BFB-EB8B9E800749}" srcOrd="0" destOrd="0" presId="urn:microsoft.com/office/officeart/2005/8/layout/pyramid1"/>
    <dgm:cxn modelId="{67B860A4-E0B3-41F5-B26D-E3B1FA91C01F}" type="presParOf" srcId="{4FBE5F22-7587-485A-9BFB-EB8B9E800749}" destId="{4646A82C-D5FD-4741-B3D9-2EB1FB10F9E1}" srcOrd="0" destOrd="0" presId="urn:microsoft.com/office/officeart/2005/8/layout/pyramid1"/>
    <dgm:cxn modelId="{CC26B3BE-9269-427C-BDC1-18F19900895B}" type="presParOf" srcId="{4FBE5F22-7587-485A-9BFB-EB8B9E800749}" destId="{55437848-E294-4024-B121-94C06E452290}" srcOrd="1" destOrd="0" presId="urn:microsoft.com/office/officeart/2005/8/layout/pyramid1"/>
    <dgm:cxn modelId="{E7242965-5C51-4095-8828-E954C97A6B76}" type="presParOf" srcId="{900AD545-7488-43E2-A888-1A65466666B3}" destId="{C743D727-3DA5-4AC9-AF7B-C586567C3402}" srcOrd="1" destOrd="0" presId="urn:microsoft.com/office/officeart/2005/8/layout/pyramid1"/>
    <dgm:cxn modelId="{C0082B20-9B91-4752-94B1-63E3123E0A6D}" type="presParOf" srcId="{C743D727-3DA5-4AC9-AF7B-C586567C3402}" destId="{28C25A9D-3C08-4605-9FD3-81DC1D7947D4}" srcOrd="0" destOrd="0" presId="urn:microsoft.com/office/officeart/2005/8/layout/pyramid1"/>
    <dgm:cxn modelId="{237CF4B6-DFCA-4D65-AEB9-C64EB87E4866}" type="presParOf" srcId="{C743D727-3DA5-4AC9-AF7B-C586567C3402}" destId="{E9B25A6A-CAEF-4BEC-A674-48207EEA65BD}" srcOrd="1" destOrd="0" presId="urn:microsoft.com/office/officeart/2005/8/layout/pyramid1"/>
    <dgm:cxn modelId="{DEA29E38-340D-4425-8054-97F610C4DF87}" type="presParOf" srcId="{900AD545-7488-43E2-A888-1A65466666B3}" destId="{7DBC20A0-167C-49C1-97D0-55D4883F568D}" srcOrd="2" destOrd="0" presId="urn:microsoft.com/office/officeart/2005/8/layout/pyramid1"/>
    <dgm:cxn modelId="{4DD9C392-8D93-4292-AFE2-1A967190AC47}" type="presParOf" srcId="{7DBC20A0-167C-49C1-97D0-55D4883F568D}" destId="{BBC60E30-FF1E-4181-B1C1-5384C3749B64}" srcOrd="0" destOrd="0" presId="urn:microsoft.com/office/officeart/2005/8/layout/pyramid1"/>
    <dgm:cxn modelId="{080232EB-4A4A-4B6D-BEEB-BEBD47C60C25}" type="presParOf" srcId="{7DBC20A0-167C-49C1-97D0-55D4883F568D}" destId="{43921537-88AF-4167-AB1F-D330FCEDF8D7}" srcOrd="1" destOrd="0" presId="urn:microsoft.com/office/officeart/2005/8/layout/pyramid1"/>
    <dgm:cxn modelId="{CE3F25C4-A459-461C-BC4B-B7089DB03ED8}" type="presParOf" srcId="{900AD545-7488-43E2-A888-1A65466666B3}" destId="{588365EE-7163-4E57-A039-BB059A3135C1}" srcOrd="3" destOrd="0" presId="urn:microsoft.com/office/officeart/2005/8/layout/pyramid1"/>
    <dgm:cxn modelId="{1B09DF6D-6704-4738-BB54-CC9ECE18D057}" type="presParOf" srcId="{588365EE-7163-4E57-A039-BB059A3135C1}" destId="{2EA55835-F711-4C46-8C71-2A750069C93D}" srcOrd="0" destOrd="0" presId="urn:microsoft.com/office/officeart/2005/8/layout/pyramid1"/>
    <dgm:cxn modelId="{BC28F210-4A5E-4426-8AD5-9A9288566FE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A24782D2-06EB-4DF6-B71A-55A1434A23D0}" type="presOf" srcId="{B289C87F-8727-433F-B339-05DA1506D00A}" destId="{BBC60E30-FF1E-4181-B1C1-5384C3749B64}" srcOrd="0" destOrd="0" presId="urn:microsoft.com/office/officeart/2005/8/layout/pyramid1"/>
    <dgm:cxn modelId="{7D098567-3B59-4AF5-B745-48DA43323DEA}" type="presOf" srcId="{F5912A00-5F29-44AB-A218-551DBF2798A7}" destId="{55437848-E294-4024-B121-94C06E452290}" srcOrd="1" destOrd="0" presId="urn:microsoft.com/office/officeart/2005/8/layout/pyramid1"/>
    <dgm:cxn modelId="{889F4186-FA63-4FD8-87B9-DC359E748E20}" type="presOf" srcId="{02F5C452-2570-4402-9CFE-864204ECCB54}" destId="{28C25A9D-3C08-4605-9FD3-81DC1D7947D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34F3437F-9F6C-401D-BB50-3AE29F72F39E}" type="presOf" srcId="{1FE1C2F2-FBC4-4603-A86C-7BE668495EF7}" destId="{2B5D0DFA-3B71-4C49-BE81-7AC9C1B7EF0F}"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9711EA2F-FCD0-4E43-9CD5-A85131FFA8DB}" type="presOf" srcId="{02F5C452-2570-4402-9CFE-864204ECCB54}" destId="{E9B25A6A-CAEF-4BEC-A674-48207EEA65BD}" srcOrd="1" destOrd="0" presId="urn:microsoft.com/office/officeart/2005/8/layout/pyramid1"/>
    <dgm:cxn modelId="{174EFD72-E130-4FB1-B0B3-230645580107}" type="presOf" srcId="{158323DC-EEC8-43E6-91EC-82D7CAD29B0B}" destId="{900AD545-7488-43E2-A888-1A65466666B3}" srcOrd="0" destOrd="0" presId="urn:microsoft.com/office/officeart/2005/8/layout/pyramid1"/>
    <dgm:cxn modelId="{61DDAD54-9BAF-4186-8FC5-98FE907736E7}" type="presOf" srcId="{F5912A00-5F29-44AB-A218-551DBF2798A7}" destId="{4646A82C-D5FD-4741-B3D9-2EB1FB10F9E1}"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AD0C1F59-7491-4E60-8A21-050BD55D077D}" type="presOf" srcId="{1FE1C2F2-FBC4-4603-A86C-7BE668495EF7}" destId="{2EA55835-F711-4C46-8C71-2A750069C93D}" srcOrd="0" destOrd="0" presId="urn:microsoft.com/office/officeart/2005/8/layout/pyramid1"/>
    <dgm:cxn modelId="{920B2748-21C9-4DB0-B21E-9A1D886290C5}" type="presOf" srcId="{B289C87F-8727-433F-B339-05DA1506D00A}" destId="{43921537-88AF-4167-AB1F-D330FCEDF8D7}" srcOrd="1" destOrd="0" presId="urn:microsoft.com/office/officeart/2005/8/layout/pyramid1"/>
    <dgm:cxn modelId="{50F710E1-8C61-42CC-ADFC-9B48212B4332}" type="presParOf" srcId="{900AD545-7488-43E2-A888-1A65466666B3}" destId="{4FBE5F22-7587-485A-9BFB-EB8B9E800749}" srcOrd="0" destOrd="0" presId="urn:microsoft.com/office/officeart/2005/8/layout/pyramid1"/>
    <dgm:cxn modelId="{55ABEE51-56FC-4BC3-BC4B-5D937D00C075}" type="presParOf" srcId="{4FBE5F22-7587-485A-9BFB-EB8B9E800749}" destId="{4646A82C-D5FD-4741-B3D9-2EB1FB10F9E1}" srcOrd="0" destOrd="0" presId="urn:microsoft.com/office/officeart/2005/8/layout/pyramid1"/>
    <dgm:cxn modelId="{34A0C3BF-3F36-43F1-A635-AF6F00C39D47}" type="presParOf" srcId="{4FBE5F22-7587-485A-9BFB-EB8B9E800749}" destId="{55437848-E294-4024-B121-94C06E452290}" srcOrd="1" destOrd="0" presId="urn:microsoft.com/office/officeart/2005/8/layout/pyramid1"/>
    <dgm:cxn modelId="{551C1DAC-0D07-4256-BE0E-201506C5B370}" type="presParOf" srcId="{900AD545-7488-43E2-A888-1A65466666B3}" destId="{C743D727-3DA5-4AC9-AF7B-C586567C3402}" srcOrd="1" destOrd="0" presId="urn:microsoft.com/office/officeart/2005/8/layout/pyramid1"/>
    <dgm:cxn modelId="{340A832F-83CD-4890-A0BB-4B650CE851E8}" type="presParOf" srcId="{C743D727-3DA5-4AC9-AF7B-C586567C3402}" destId="{28C25A9D-3C08-4605-9FD3-81DC1D7947D4}" srcOrd="0" destOrd="0" presId="urn:microsoft.com/office/officeart/2005/8/layout/pyramid1"/>
    <dgm:cxn modelId="{B28D7CC8-B480-44ED-A2BE-9367304AA310}" type="presParOf" srcId="{C743D727-3DA5-4AC9-AF7B-C586567C3402}" destId="{E9B25A6A-CAEF-4BEC-A674-48207EEA65BD}" srcOrd="1" destOrd="0" presId="urn:microsoft.com/office/officeart/2005/8/layout/pyramid1"/>
    <dgm:cxn modelId="{0BF09E7C-C76E-47A3-813E-1EC07EB49E05}" type="presParOf" srcId="{900AD545-7488-43E2-A888-1A65466666B3}" destId="{7DBC20A0-167C-49C1-97D0-55D4883F568D}" srcOrd="2" destOrd="0" presId="urn:microsoft.com/office/officeart/2005/8/layout/pyramid1"/>
    <dgm:cxn modelId="{4471D89D-63DA-4746-B1A6-89DF63D1FB8D}" type="presParOf" srcId="{7DBC20A0-167C-49C1-97D0-55D4883F568D}" destId="{BBC60E30-FF1E-4181-B1C1-5384C3749B64}" srcOrd="0" destOrd="0" presId="urn:microsoft.com/office/officeart/2005/8/layout/pyramid1"/>
    <dgm:cxn modelId="{8E4BFD9A-0EDC-4342-BB60-25DCBC1123A8}" type="presParOf" srcId="{7DBC20A0-167C-49C1-97D0-55D4883F568D}" destId="{43921537-88AF-4167-AB1F-D330FCEDF8D7}" srcOrd="1" destOrd="0" presId="urn:microsoft.com/office/officeart/2005/8/layout/pyramid1"/>
    <dgm:cxn modelId="{888CA068-0797-493A-80BF-617A9BCCB0E7}" type="presParOf" srcId="{900AD545-7488-43E2-A888-1A65466666B3}" destId="{588365EE-7163-4E57-A039-BB059A3135C1}" srcOrd="3" destOrd="0" presId="urn:microsoft.com/office/officeart/2005/8/layout/pyramid1"/>
    <dgm:cxn modelId="{5928BDDC-3F0B-4205-9F67-9739C09FDFA2}" type="presParOf" srcId="{588365EE-7163-4E57-A039-BB059A3135C1}" destId="{2EA55835-F711-4C46-8C71-2A750069C93D}" srcOrd="0" destOrd="0" presId="urn:microsoft.com/office/officeart/2005/8/layout/pyramid1"/>
    <dgm:cxn modelId="{049AE7B4-D26C-4E0D-A694-0F67C94EF03E}"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4C2E020C-215E-4B75-8EAB-D2E8C70AD05A}" type="presOf" srcId="{F5912A00-5F29-44AB-A218-551DBF2798A7}" destId="{55437848-E294-4024-B121-94C06E452290}" srcOrd="1" destOrd="0" presId="urn:microsoft.com/office/officeart/2005/8/layout/pyramid1"/>
    <dgm:cxn modelId="{B49A16AF-9E78-48C2-80E4-27DF623A8B90}" type="presOf" srcId="{B289C87F-8727-433F-B339-05DA1506D00A}" destId="{BBC60E30-FF1E-4181-B1C1-5384C3749B64}"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3372B13D-D498-4951-B360-09C676F51221}" type="presOf" srcId="{1FE1C2F2-FBC4-4603-A86C-7BE668495EF7}" destId="{2B5D0DFA-3B71-4C49-BE81-7AC9C1B7EF0F}" srcOrd="1" destOrd="0" presId="urn:microsoft.com/office/officeart/2005/8/layout/pyramid1"/>
    <dgm:cxn modelId="{F0446E7F-5CF3-4290-9419-7744BFC5B42C}" type="presOf" srcId="{1FE1C2F2-FBC4-4603-A86C-7BE668495EF7}" destId="{2EA55835-F711-4C46-8C71-2A750069C93D}" srcOrd="0" destOrd="0" presId="urn:microsoft.com/office/officeart/2005/8/layout/pyramid1"/>
    <dgm:cxn modelId="{6640D135-D1D9-4122-914B-CFBB08725D46}" type="presOf" srcId="{158323DC-EEC8-43E6-91EC-82D7CAD29B0B}" destId="{900AD545-7488-43E2-A888-1A65466666B3}"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4590BB6C-B18D-446A-A775-BE45B856699E}" type="presOf" srcId="{02F5C452-2570-4402-9CFE-864204ECCB54}" destId="{28C25A9D-3C08-4605-9FD3-81DC1D7947D4}" srcOrd="0" destOrd="0" presId="urn:microsoft.com/office/officeart/2005/8/layout/pyramid1"/>
    <dgm:cxn modelId="{AB14C437-700F-4E7F-9919-9316A4763BD6}" type="presOf" srcId="{02F5C452-2570-4402-9CFE-864204ECCB54}" destId="{E9B25A6A-CAEF-4BEC-A674-48207EEA65BD}"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1EC6C50A-4B64-4DF1-B37B-325CAEA66BBB}" type="presOf" srcId="{B289C87F-8727-433F-B339-05DA1506D00A}" destId="{43921537-88AF-4167-AB1F-D330FCEDF8D7}" srcOrd="1" destOrd="0" presId="urn:microsoft.com/office/officeart/2005/8/layout/pyramid1"/>
    <dgm:cxn modelId="{AEEE7B95-5031-4315-A860-08A9C351881D}" type="presOf" srcId="{F5912A00-5F29-44AB-A218-551DBF2798A7}" destId="{4646A82C-D5FD-4741-B3D9-2EB1FB10F9E1}" srcOrd="0" destOrd="0" presId="urn:microsoft.com/office/officeart/2005/8/layout/pyramid1"/>
    <dgm:cxn modelId="{7814E0E8-A71F-4478-9BDE-6385FAA70011}" type="presParOf" srcId="{900AD545-7488-43E2-A888-1A65466666B3}" destId="{4FBE5F22-7587-485A-9BFB-EB8B9E800749}" srcOrd="0" destOrd="0" presId="urn:microsoft.com/office/officeart/2005/8/layout/pyramid1"/>
    <dgm:cxn modelId="{816DE885-3FA5-49B7-A3A0-2E65B801A4FF}" type="presParOf" srcId="{4FBE5F22-7587-485A-9BFB-EB8B9E800749}" destId="{4646A82C-D5FD-4741-B3D9-2EB1FB10F9E1}" srcOrd="0" destOrd="0" presId="urn:microsoft.com/office/officeart/2005/8/layout/pyramid1"/>
    <dgm:cxn modelId="{F1B546E6-AE19-40C5-8650-6376617F796A}" type="presParOf" srcId="{4FBE5F22-7587-485A-9BFB-EB8B9E800749}" destId="{55437848-E294-4024-B121-94C06E452290}" srcOrd="1" destOrd="0" presId="urn:microsoft.com/office/officeart/2005/8/layout/pyramid1"/>
    <dgm:cxn modelId="{E97C8FC3-E933-4633-8B99-0D604AFC1F07}" type="presParOf" srcId="{900AD545-7488-43E2-A888-1A65466666B3}" destId="{C743D727-3DA5-4AC9-AF7B-C586567C3402}" srcOrd="1" destOrd="0" presId="urn:microsoft.com/office/officeart/2005/8/layout/pyramid1"/>
    <dgm:cxn modelId="{73DFFA5C-4C54-4CA5-AD81-9D323506FE6C}" type="presParOf" srcId="{C743D727-3DA5-4AC9-AF7B-C586567C3402}" destId="{28C25A9D-3C08-4605-9FD3-81DC1D7947D4}" srcOrd="0" destOrd="0" presId="urn:microsoft.com/office/officeart/2005/8/layout/pyramid1"/>
    <dgm:cxn modelId="{AE029998-4DDB-444B-86B1-78A9C62561DB}" type="presParOf" srcId="{C743D727-3DA5-4AC9-AF7B-C586567C3402}" destId="{E9B25A6A-CAEF-4BEC-A674-48207EEA65BD}" srcOrd="1" destOrd="0" presId="urn:microsoft.com/office/officeart/2005/8/layout/pyramid1"/>
    <dgm:cxn modelId="{59D0994B-BA57-4E6F-9818-9B95E2A9C1AB}" type="presParOf" srcId="{900AD545-7488-43E2-A888-1A65466666B3}" destId="{7DBC20A0-167C-49C1-97D0-55D4883F568D}" srcOrd="2" destOrd="0" presId="urn:microsoft.com/office/officeart/2005/8/layout/pyramid1"/>
    <dgm:cxn modelId="{95BA56D3-B4C2-4994-8451-F18C70EE9525}" type="presParOf" srcId="{7DBC20A0-167C-49C1-97D0-55D4883F568D}" destId="{BBC60E30-FF1E-4181-B1C1-5384C3749B64}" srcOrd="0" destOrd="0" presId="urn:microsoft.com/office/officeart/2005/8/layout/pyramid1"/>
    <dgm:cxn modelId="{3CD021AE-3F59-42BA-AF99-01EA6DA60D61}" type="presParOf" srcId="{7DBC20A0-167C-49C1-97D0-55D4883F568D}" destId="{43921537-88AF-4167-AB1F-D330FCEDF8D7}" srcOrd="1" destOrd="0" presId="urn:microsoft.com/office/officeart/2005/8/layout/pyramid1"/>
    <dgm:cxn modelId="{8C0CED31-73F4-461B-8215-FEFAF9F8E271}" type="presParOf" srcId="{900AD545-7488-43E2-A888-1A65466666B3}" destId="{588365EE-7163-4E57-A039-BB059A3135C1}" srcOrd="3" destOrd="0" presId="urn:microsoft.com/office/officeart/2005/8/layout/pyramid1"/>
    <dgm:cxn modelId="{9081B269-FE5E-4D82-A838-20FC993B5FA5}" type="presParOf" srcId="{588365EE-7163-4E57-A039-BB059A3135C1}" destId="{2EA55835-F711-4C46-8C71-2A750069C93D}" srcOrd="0" destOrd="0" presId="urn:microsoft.com/office/officeart/2005/8/layout/pyramid1"/>
    <dgm:cxn modelId="{1C75105F-3FD0-4C68-BFF8-41DD0CBDCB89}"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2773A4F9-3357-490E-B7A3-304654BBD83F}" type="presOf" srcId="{1FE1C2F2-FBC4-4603-A86C-7BE668495EF7}" destId="{2EA55835-F711-4C46-8C71-2A750069C93D}"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EA3644C7-FC62-44DF-AEE3-0B756FE2185F}"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9AD07826-6E39-41A2-A1F8-8121A4EAF844}" type="presOf" srcId="{02F5C452-2570-4402-9CFE-864204ECCB54}" destId="{E9B25A6A-CAEF-4BEC-A674-48207EEA65BD}" srcOrd="1" destOrd="0" presId="urn:microsoft.com/office/officeart/2005/8/layout/pyramid1"/>
    <dgm:cxn modelId="{054B5E5D-66F7-4507-B199-D40DDDA2A497}" type="presOf" srcId="{F5912A00-5F29-44AB-A218-551DBF2798A7}" destId="{55437848-E294-4024-B121-94C06E452290}"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82C0EFCB-19B7-495D-B0C5-828E42BF1195}" type="presOf" srcId="{158323DC-EEC8-43E6-91EC-82D7CAD29B0B}" destId="{900AD545-7488-43E2-A888-1A65466666B3}" srcOrd="0" destOrd="0" presId="urn:microsoft.com/office/officeart/2005/8/layout/pyramid1"/>
    <dgm:cxn modelId="{AC4E19D0-4401-4CF9-ACEE-F7BD1673788E}" type="presOf" srcId="{B289C87F-8727-433F-B339-05DA1506D00A}" destId="{43921537-88AF-4167-AB1F-D330FCEDF8D7}" srcOrd="1" destOrd="0" presId="urn:microsoft.com/office/officeart/2005/8/layout/pyramid1"/>
    <dgm:cxn modelId="{5A04CDE3-778F-4AC6-9E59-26F5B0B7D731}" type="presOf" srcId="{F5912A00-5F29-44AB-A218-551DBF2798A7}" destId="{4646A82C-D5FD-4741-B3D9-2EB1FB10F9E1}" srcOrd="0" destOrd="0" presId="urn:microsoft.com/office/officeart/2005/8/layout/pyramid1"/>
    <dgm:cxn modelId="{5CA12CD2-0E73-45DE-8A0B-479F6D860E37}" type="presOf" srcId="{1FE1C2F2-FBC4-4603-A86C-7BE668495EF7}" destId="{2B5D0DFA-3B71-4C49-BE81-7AC9C1B7EF0F}" srcOrd="1" destOrd="0" presId="urn:microsoft.com/office/officeart/2005/8/layout/pyramid1"/>
    <dgm:cxn modelId="{018D0F82-15FA-4DD3-AAD2-691CE5B2B67B}" type="presOf" srcId="{02F5C452-2570-4402-9CFE-864204ECCB54}" destId="{28C25A9D-3C08-4605-9FD3-81DC1D7947D4}" srcOrd="0" destOrd="0" presId="urn:microsoft.com/office/officeart/2005/8/layout/pyramid1"/>
    <dgm:cxn modelId="{089504E9-1993-42B5-A73E-C50070698A3F}" type="presParOf" srcId="{900AD545-7488-43E2-A888-1A65466666B3}" destId="{4FBE5F22-7587-485A-9BFB-EB8B9E800749}" srcOrd="0" destOrd="0" presId="urn:microsoft.com/office/officeart/2005/8/layout/pyramid1"/>
    <dgm:cxn modelId="{68DF0920-78A6-47BA-92C2-E054DA32FF70}" type="presParOf" srcId="{4FBE5F22-7587-485A-9BFB-EB8B9E800749}" destId="{4646A82C-D5FD-4741-B3D9-2EB1FB10F9E1}" srcOrd="0" destOrd="0" presId="urn:microsoft.com/office/officeart/2005/8/layout/pyramid1"/>
    <dgm:cxn modelId="{796DC671-15AC-4B12-B624-697CA7976CE1}" type="presParOf" srcId="{4FBE5F22-7587-485A-9BFB-EB8B9E800749}" destId="{55437848-E294-4024-B121-94C06E452290}" srcOrd="1" destOrd="0" presId="urn:microsoft.com/office/officeart/2005/8/layout/pyramid1"/>
    <dgm:cxn modelId="{025B508B-E693-481A-9B31-F3C2F9E67A89}" type="presParOf" srcId="{900AD545-7488-43E2-A888-1A65466666B3}" destId="{C743D727-3DA5-4AC9-AF7B-C586567C3402}" srcOrd="1" destOrd="0" presId="urn:microsoft.com/office/officeart/2005/8/layout/pyramid1"/>
    <dgm:cxn modelId="{468DB3BD-9461-49B2-BA86-737AA4B0D689}" type="presParOf" srcId="{C743D727-3DA5-4AC9-AF7B-C586567C3402}" destId="{28C25A9D-3C08-4605-9FD3-81DC1D7947D4}" srcOrd="0" destOrd="0" presId="urn:microsoft.com/office/officeart/2005/8/layout/pyramid1"/>
    <dgm:cxn modelId="{A611EB4B-8FE6-44B1-B765-84CDB3894EB2}" type="presParOf" srcId="{C743D727-3DA5-4AC9-AF7B-C586567C3402}" destId="{E9B25A6A-CAEF-4BEC-A674-48207EEA65BD}" srcOrd="1" destOrd="0" presId="urn:microsoft.com/office/officeart/2005/8/layout/pyramid1"/>
    <dgm:cxn modelId="{4CE8F9A6-6F27-4F70-BA89-12C02E27DB8A}" type="presParOf" srcId="{900AD545-7488-43E2-A888-1A65466666B3}" destId="{7DBC20A0-167C-49C1-97D0-55D4883F568D}" srcOrd="2" destOrd="0" presId="urn:microsoft.com/office/officeart/2005/8/layout/pyramid1"/>
    <dgm:cxn modelId="{F71AF9A4-06DC-428E-A01A-247797EA8672}" type="presParOf" srcId="{7DBC20A0-167C-49C1-97D0-55D4883F568D}" destId="{BBC60E30-FF1E-4181-B1C1-5384C3749B64}" srcOrd="0" destOrd="0" presId="urn:microsoft.com/office/officeart/2005/8/layout/pyramid1"/>
    <dgm:cxn modelId="{522D6C92-CB0E-45CD-9F19-02B7847EDC2F}" type="presParOf" srcId="{7DBC20A0-167C-49C1-97D0-55D4883F568D}" destId="{43921537-88AF-4167-AB1F-D330FCEDF8D7}" srcOrd="1" destOrd="0" presId="urn:microsoft.com/office/officeart/2005/8/layout/pyramid1"/>
    <dgm:cxn modelId="{CE60A644-242C-4A32-AAEB-0F55D3236973}" type="presParOf" srcId="{900AD545-7488-43E2-A888-1A65466666B3}" destId="{588365EE-7163-4E57-A039-BB059A3135C1}" srcOrd="3" destOrd="0" presId="urn:microsoft.com/office/officeart/2005/8/layout/pyramid1"/>
    <dgm:cxn modelId="{A043C9F0-B907-4E6A-926E-152689CCA118}" type="presParOf" srcId="{588365EE-7163-4E57-A039-BB059A3135C1}" destId="{2EA55835-F711-4C46-8C71-2A750069C93D}" srcOrd="0" destOrd="0" presId="urn:microsoft.com/office/officeart/2005/8/layout/pyramid1"/>
    <dgm:cxn modelId="{27F5A4A1-63B9-4E3C-8134-9C1D3F615377}"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588CE729-D432-4A93-BF20-A734423E0E92}" type="presOf" srcId="{1FE1C2F2-FBC4-4603-A86C-7BE668495EF7}" destId="{2EA55835-F711-4C46-8C71-2A750069C93D}"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BA6996F-2184-4018-8B76-2AF1F33A0012}" type="presOf" srcId="{F5912A00-5F29-44AB-A218-551DBF2798A7}" destId="{55437848-E294-4024-B121-94C06E452290}" srcOrd="1" destOrd="0" presId="urn:microsoft.com/office/officeart/2005/8/layout/pyramid1"/>
    <dgm:cxn modelId="{B8A18B2E-7A3A-45F3-AEB3-38D362AD7E75}" type="presOf" srcId="{F5912A00-5F29-44AB-A218-551DBF2798A7}" destId="{4646A82C-D5FD-4741-B3D9-2EB1FB10F9E1}"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A6BBC063-DEDD-4B70-816F-04FC55620F05}" type="presOf" srcId="{02F5C452-2570-4402-9CFE-864204ECCB54}" destId="{28C25A9D-3C08-4605-9FD3-81DC1D7947D4}" srcOrd="0" destOrd="0" presId="urn:microsoft.com/office/officeart/2005/8/layout/pyramid1"/>
    <dgm:cxn modelId="{2497A4B0-0CC0-4FE9-B276-E6D79C410013}"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A12BFD6D-7DF0-46E8-B7AD-D05BA71F91BC}"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3677DBED-B0DA-411E-9F7A-5A92E6294773}" type="presOf" srcId="{158323DC-EEC8-43E6-91EC-82D7CAD29B0B}" destId="{900AD545-7488-43E2-A888-1A65466666B3}" srcOrd="0" destOrd="0" presId="urn:microsoft.com/office/officeart/2005/8/layout/pyramid1"/>
    <dgm:cxn modelId="{8BF64FBB-4619-459D-8632-369DB55B9BEB}" type="presOf" srcId="{B289C87F-8727-433F-B339-05DA1506D00A}" destId="{BBC60E30-FF1E-4181-B1C1-5384C3749B64}" srcOrd="0" destOrd="0" presId="urn:microsoft.com/office/officeart/2005/8/layout/pyramid1"/>
    <dgm:cxn modelId="{E085EDA1-48D9-417E-AEC2-7F99F909D40E}" type="presOf" srcId="{1FE1C2F2-FBC4-4603-A86C-7BE668495EF7}" destId="{2B5D0DFA-3B71-4C49-BE81-7AC9C1B7EF0F}" srcOrd="1" destOrd="0" presId="urn:microsoft.com/office/officeart/2005/8/layout/pyramid1"/>
    <dgm:cxn modelId="{AE45D294-3FE2-4BC5-AE32-1FB4BB3B5A8F}" type="presParOf" srcId="{900AD545-7488-43E2-A888-1A65466666B3}" destId="{4FBE5F22-7587-485A-9BFB-EB8B9E800749}" srcOrd="0" destOrd="0" presId="urn:microsoft.com/office/officeart/2005/8/layout/pyramid1"/>
    <dgm:cxn modelId="{8B21255D-7106-46FC-89F9-3B62C4A8B6D6}" type="presParOf" srcId="{4FBE5F22-7587-485A-9BFB-EB8B9E800749}" destId="{4646A82C-D5FD-4741-B3D9-2EB1FB10F9E1}" srcOrd="0" destOrd="0" presId="urn:microsoft.com/office/officeart/2005/8/layout/pyramid1"/>
    <dgm:cxn modelId="{F9CACD71-5807-47F8-8552-F9A5B0621621}" type="presParOf" srcId="{4FBE5F22-7587-485A-9BFB-EB8B9E800749}" destId="{55437848-E294-4024-B121-94C06E452290}" srcOrd="1" destOrd="0" presId="urn:microsoft.com/office/officeart/2005/8/layout/pyramid1"/>
    <dgm:cxn modelId="{800A456D-04FF-4321-899E-CBCE98629EFD}" type="presParOf" srcId="{900AD545-7488-43E2-A888-1A65466666B3}" destId="{C743D727-3DA5-4AC9-AF7B-C586567C3402}" srcOrd="1" destOrd="0" presId="urn:microsoft.com/office/officeart/2005/8/layout/pyramid1"/>
    <dgm:cxn modelId="{97ABAE6E-6E5E-4B84-9649-2B8377FE7791}" type="presParOf" srcId="{C743D727-3DA5-4AC9-AF7B-C586567C3402}" destId="{28C25A9D-3C08-4605-9FD3-81DC1D7947D4}" srcOrd="0" destOrd="0" presId="urn:microsoft.com/office/officeart/2005/8/layout/pyramid1"/>
    <dgm:cxn modelId="{2412C191-8A48-48BB-9CF6-13AEFBF5992A}" type="presParOf" srcId="{C743D727-3DA5-4AC9-AF7B-C586567C3402}" destId="{E9B25A6A-CAEF-4BEC-A674-48207EEA65BD}" srcOrd="1" destOrd="0" presId="urn:microsoft.com/office/officeart/2005/8/layout/pyramid1"/>
    <dgm:cxn modelId="{A734F113-1E27-4A0B-B5CC-1348F31C4ABF}" type="presParOf" srcId="{900AD545-7488-43E2-A888-1A65466666B3}" destId="{7DBC20A0-167C-49C1-97D0-55D4883F568D}" srcOrd="2" destOrd="0" presId="urn:microsoft.com/office/officeart/2005/8/layout/pyramid1"/>
    <dgm:cxn modelId="{9028D5F0-E12F-4D71-88E1-FDAC2A7E3B14}" type="presParOf" srcId="{7DBC20A0-167C-49C1-97D0-55D4883F568D}" destId="{BBC60E30-FF1E-4181-B1C1-5384C3749B64}" srcOrd="0" destOrd="0" presId="urn:microsoft.com/office/officeart/2005/8/layout/pyramid1"/>
    <dgm:cxn modelId="{5C8BA70C-4E7B-4AA3-920B-E66B24233821}" type="presParOf" srcId="{7DBC20A0-167C-49C1-97D0-55D4883F568D}" destId="{43921537-88AF-4167-AB1F-D330FCEDF8D7}" srcOrd="1" destOrd="0" presId="urn:microsoft.com/office/officeart/2005/8/layout/pyramid1"/>
    <dgm:cxn modelId="{2ADC3831-B6D8-432C-A749-A9C008427BB7}" type="presParOf" srcId="{900AD545-7488-43E2-A888-1A65466666B3}" destId="{588365EE-7163-4E57-A039-BB059A3135C1}" srcOrd="3" destOrd="0" presId="urn:microsoft.com/office/officeart/2005/8/layout/pyramid1"/>
    <dgm:cxn modelId="{9968895B-11AA-4094-BC7B-00E7A324E98C}" type="presParOf" srcId="{588365EE-7163-4E57-A039-BB059A3135C1}" destId="{2EA55835-F711-4C46-8C71-2A750069C93D}" srcOrd="0" destOrd="0" presId="urn:microsoft.com/office/officeart/2005/8/layout/pyramid1"/>
    <dgm:cxn modelId="{64FA3F0D-CE33-48AD-A16D-C2085480470A}"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5776B5EB-032C-4117-9080-74E778DD5335}" type="presOf" srcId="{1FE1C2F2-FBC4-4603-A86C-7BE668495EF7}" destId="{2B5D0DFA-3B71-4C49-BE81-7AC9C1B7EF0F}"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389E283B-C28D-4B0B-B8E7-E4FD2D29E444}"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BFE10E36-8961-4DE5-9B22-582B3A0D9E5A}" type="presOf" srcId="{02F5C452-2570-4402-9CFE-864204ECCB54}" destId="{E9B25A6A-CAEF-4BEC-A674-48207EEA65BD}" srcOrd="1" destOrd="0" presId="urn:microsoft.com/office/officeart/2005/8/layout/pyramid1"/>
    <dgm:cxn modelId="{7092AE8F-D534-48C9-B6AB-E2F8538928C2}"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3ED7E4B8-A0E6-441D-962B-0DA2B1E67F35}" type="presOf" srcId="{02F5C452-2570-4402-9CFE-864204ECCB54}" destId="{28C25A9D-3C08-4605-9FD3-81DC1D7947D4}" srcOrd="0" destOrd="0" presId="urn:microsoft.com/office/officeart/2005/8/layout/pyramid1"/>
    <dgm:cxn modelId="{01A035B9-2A63-4895-800F-12080F1C3A7F}" type="presOf" srcId="{158323DC-EEC8-43E6-91EC-82D7CAD29B0B}" destId="{900AD545-7488-43E2-A888-1A65466666B3}" srcOrd="0" destOrd="0" presId="urn:microsoft.com/office/officeart/2005/8/layout/pyramid1"/>
    <dgm:cxn modelId="{EF9AC7FD-C82A-4C2D-8E60-F31A85C89939}" type="presOf" srcId="{F5912A00-5F29-44AB-A218-551DBF2798A7}" destId="{55437848-E294-4024-B121-94C06E452290}" srcOrd="1" destOrd="0" presId="urn:microsoft.com/office/officeart/2005/8/layout/pyramid1"/>
    <dgm:cxn modelId="{B2A77CD7-B291-4D10-8987-4237704DC827}" type="presOf" srcId="{F5912A00-5F29-44AB-A218-551DBF2798A7}" destId="{4646A82C-D5FD-4741-B3D9-2EB1FB10F9E1}" srcOrd="0" destOrd="0" presId="urn:microsoft.com/office/officeart/2005/8/layout/pyramid1"/>
    <dgm:cxn modelId="{B7E48974-D879-420B-9491-37B13B54367F}" type="presOf" srcId="{B289C87F-8727-433F-B339-05DA1506D00A}" destId="{BBC60E30-FF1E-4181-B1C1-5384C3749B64}" srcOrd="0" destOrd="0" presId="urn:microsoft.com/office/officeart/2005/8/layout/pyramid1"/>
    <dgm:cxn modelId="{3E90B1EA-F54D-494E-BF43-C1C5040AE772}" type="presParOf" srcId="{900AD545-7488-43E2-A888-1A65466666B3}" destId="{4FBE5F22-7587-485A-9BFB-EB8B9E800749}" srcOrd="0" destOrd="0" presId="urn:microsoft.com/office/officeart/2005/8/layout/pyramid1"/>
    <dgm:cxn modelId="{4F81192A-46F3-4C39-95E0-895C33F3A08F}" type="presParOf" srcId="{4FBE5F22-7587-485A-9BFB-EB8B9E800749}" destId="{4646A82C-D5FD-4741-B3D9-2EB1FB10F9E1}" srcOrd="0" destOrd="0" presId="urn:microsoft.com/office/officeart/2005/8/layout/pyramid1"/>
    <dgm:cxn modelId="{1732C96F-C466-49D4-9065-EC92834A9DFB}" type="presParOf" srcId="{4FBE5F22-7587-485A-9BFB-EB8B9E800749}" destId="{55437848-E294-4024-B121-94C06E452290}" srcOrd="1" destOrd="0" presId="urn:microsoft.com/office/officeart/2005/8/layout/pyramid1"/>
    <dgm:cxn modelId="{4388F913-6F8F-49E1-AF6F-EB28008C5FD3}" type="presParOf" srcId="{900AD545-7488-43E2-A888-1A65466666B3}" destId="{C743D727-3DA5-4AC9-AF7B-C586567C3402}" srcOrd="1" destOrd="0" presId="urn:microsoft.com/office/officeart/2005/8/layout/pyramid1"/>
    <dgm:cxn modelId="{2E61DBC6-B059-4617-B3E6-E46F14FD0867}" type="presParOf" srcId="{C743D727-3DA5-4AC9-AF7B-C586567C3402}" destId="{28C25A9D-3C08-4605-9FD3-81DC1D7947D4}" srcOrd="0" destOrd="0" presId="urn:microsoft.com/office/officeart/2005/8/layout/pyramid1"/>
    <dgm:cxn modelId="{9921F77B-F777-4142-A1DA-3F09027AC529}" type="presParOf" srcId="{C743D727-3DA5-4AC9-AF7B-C586567C3402}" destId="{E9B25A6A-CAEF-4BEC-A674-48207EEA65BD}" srcOrd="1" destOrd="0" presId="urn:microsoft.com/office/officeart/2005/8/layout/pyramid1"/>
    <dgm:cxn modelId="{DDA6A101-99BC-475C-9953-465E5FFA1E51}" type="presParOf" srcId="{900AD545-7488-43E2-A888-1A65466666B3}" destId="{7DBC20A0-167C-49C1-97D0-55D4883F568D}" srcOrd="2" destOrd="0" presId="urn:microsoft.com/office/officeart/2005/8/layout/pyramid1"/>
    <dgm:cxn modelId="{C9C8A5D5-01A6-491B-8C61-F41F308CD93A}" type="presParOf" srcId="{7DBC20A0-167C-49C1-97D0-55D4883F568D}" destId="{BBC60E30-FF1E-4181-B1C1-5384C3749B64}" srcOrd="0" destOrd="0" presId="urn:microsoft.com/office/officeart/2005/8/layout/pyramid1"/>
    <dgm:cxn modelId="{EB4E7817-1F4A-4296-9D18-A650D5010116}" type="presParOf" srcId="{7DBC20A0-167C-49C1-97D0-55D4883F568D}" destId="{43921537-88AF-4167-AB1F-D330FCEDF8D7}" srcOrd="1" destOrd="0" presId="urn:microsoft.com/office/officeart/2005/8/layout/pyramid1"/>
    <dgm:cxn modelId="{6DE59BAA-BE3A-4935-B999-EF6DAD540326}" type="presParOf" srcId="{900AD545-7488-43E2-A888-1A65466666B3}" destId="{588365EE-7163-4E57-A039-BB059A3135C1}" srcOrd="3" destOrd="0" presId="urn:microsoft.com/office/officeart/2005/8/layout/pyramid1"/>
    <dgm:cxn modelId="{F126808D-2974-4D00-B1A7-2DCD52D65D27}" type="presParOf" srcId="{588365EE-7163-4E57-A039-BB059A3135C1}" destId="{2EA55835-F711-4C46-8C71-2A750069C93D}" srcOrd="0" destOrd="0" presId="urn:microsoft.com/office/officeart/2005/8/layout/pyramid1"/>
    <dgm:cxn modelId="{D111499C-CD1F-48E9-8884-18B31F9F269B}"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7F656E76-687A-4BFA-89BB-16695DF4B627}" type="presOf" srcId="{02F5C452-2570-4402-9CFE-864204ECCB54}" destId="{28C25A9D-3C08-4605-9FD3-81DC1D7947D4}" srcOrd="0" destOrd="0" presId="urn:microsoft.com/office/officeart/2005/8/layout/pyramid1"/>
    <dgm:cxn modelId="{D1C5AF42-7142-4AB9-9E1C-8425633159F0}" type="presOf" srcId="{F5912A00-5F29-44AB-A218-551DBF2798A7}" destId="{55437848-E294-4024-B121-94C06E452290}"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A5D0240A-9E8E-4183-8846-3E56DD167E9D}" type="presOf" srcId="{F5912A00-5F29-44AB-A218-551DBF2798A7}" destId="{4646A82C-D5FD-4741-B3D9-2EB1FB10F9E1}" srcOrd="0" destOrd="0" presId="urn:microsoft.com/office/officeart/2005/8/layout/pyramid1"/>
    <dgm:cxn modelId="{6F106944-D585-424E-83B2-72650E3F1075}" type="presOf" srcId="{B289C87F-8727-433F-B339-05DA1506D00A}" destId="{43921537-88AF-4167-AB1F-D330FCEDF8D7}" srcOrd="1" destOrd="0" presId="urn:microsoft.com/office/officeart/2005/8/layout/pyramid1"/>
    <dgm:cxn modelId="{722D9A29-D8CE-4B6B-A635-176294B2B585}" type="presOf" srcId="{158323DC-EEC8-43E6-91EC-82D7CAD29B0B}" destId="{900AD545-7488-43E2-A888-1A65466666B3}" srcOrd="0" destOrd="0" presId="urn:microsoft.com/office/officeart/2005/8/layout/pyramid1"/>
    <dgm:cxn modelId="{CD473ECC-43DB-4E87-9537-D95B611AE07B}" type="presOf" srcId="{1FE1C2F2-FBC4-4603-A86C-7BE668495EF7}" destId="{2EA55835-F711-4C46-8C71-2A750069C93D}"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147C4524-FE85-4152-9A86-BB8C9F5479BD}" type="presOf" srcId="{B289C87F-8727-433F-B339-05DA1506D00A}" destId="{BBC60E30-FF1E-4181-B1C1-5384C3749B6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DDF00065-6346-40DF-99A6-886239F361F1}" type="presOf" srcId="{1FE1C2F2-FBC4-4603-A86C-7BE668495EF7}" destId="{2B5D0DFA-3B71-4C49-BE81-7AC9C1B7EF0F}" srcOrd="1" destOrd="0" presId="urn:microsoft.com/office/officeart/2005/8/layout/pyramid1"/>
    <dgm:cxn modelId="{DD14D73A-050E-4ECA-BD24-765D41C0ABD7}" type="presOf" srcId="{02F5C452-2570-4402-9CFE-864204ECCB54}" destId="{E9B25A6A-CAEF-4BEC-A674-48207EEA65BD}" srcOrd="1" destOrd="0" presId="urn:microsoft.com/office/officeart/2005/8/layout/pyramid1"/>
    <dgm:cxn modelId="{51BEFFC1-794A-4DD7-AEB4-323CC1BD90C1}" type="presParOf" srcId="{900AD545-7488-43E2-A888-1A65466666B3}" destId="{4FBE5F22-7587-485A-9BFB-EB8B9E800749}" srcOrd="0" destOrd="0" presId="urn:microsoft.com/office/officeart/2005/8/layout/pyramid1"/>
    <dgm:cxn modelId="{3C99B5B2-9BDC-45C4-8DEA-54CAE01003D8}" type="presParOf" srcId="{4FBE5F22-7587-485A-9BFB-EB8B9E800749}" destId="{4646A82C-D5FD-4741-B3D9-2EB1FB10F9E1}" srcOrd="0" destOrd="0" presId="urn:microsoft.com/office/officeart/2005/8/layout/pyramid1"/>
    <dgm:cxn modelId="{8CB86543-2840-458D-91EC-FC6CD57EABC8}" type="presParOf" srcId="{4FBE5F22-7587-485A-9BFB-EB8B9E800749}" destId="{55437848-E294-4024-B121-94C06E452290}" srcOrd="1" destOrd="0" presId="urn:microsoft.com/office/officeart/2005/8/layout/pyramid1"/>
    <dgm:cxn modelId="{98A437C9-D01C-4078-85B4-330090469DED}" type="presParOf" srcId="{900AD545-7488-43E2-A888-1A65466666B3}" destId="{C743D727-3DA5-4AC9-AF7B-C586567C3402}" srcOrd="1" destOrd="0" presId="urn:microsoft.com/office/officeart/2005/8/layout/pyramid1"/>
    <dgm:cxn modelId="{FFBFE8D8-5B80-4308-AEC4-4699328A4298}" type="presParOf" srcId="{C743D727-3DA5-4AC9-AF7B-C586567C3402}" destId="{28C25A9D-3C08-4605-9FD3-81DC1D7947D4}" srcOrd="0" destOrd="0" presId="urn:microsoft.com/office/officeart/2005/8/layout/pyramid1"/>
    <dgm:cxn modelId="{A4178574-98E0-4D84-ADEB-EA2FEC798CE4}" type="presParOf" srcId="{C743D727-3DA5-4AC9-AF7B-C586567C3402}" destId="{E9B25A6A-CAEF-4BEC-A674-48207EEA65BD}" srcOrd="1" destOrd="0" presId="urn:microsoft.com/office/officeart/2005/8/layout/pyramid1"/>
    <dgm:cxn modelId="{9963350D-8941-4FBF-9AC9-65E8DE06FB8A}" type="presParOf" srcId="{900AD545-7488-43E2-A888-1A65466666B3}" destId="{7DBC20A0-167C-49C1-97D0-55D4883F568D}" srcOrd="2" destOrd="0" presId="urn:microsoft.com/office/officeart/2005/8/layout/pyramid1"/>
    <dgm:cxn modelId="{6DD9599D-42DC-411A-8C78-8685A13851E9}" type="presParOf" srcId="{7DBC20A0-167C-49C1-97D0-55D4883F568D}" destId="{BBC60E30-FF1E-4181-B1C1-5384C3749B64}" srcOrd="0" destOrd="0" presId="urn:microsoft.com/office/officeart/2005/8/layout/pyramid1"/>
    <dgm:cxn modelId="{FC27EDFA-12F7-44D0-81AF-D21E8CD9ED4B}" type="presParOf" srcId="{7DBC20A0-167C-49C1-97D0-55D4883F568D}" destId="{43921537-88AF-4167-AB1F-D330FCEDF8D7}" srcOrd="1" destOrd="0" presId="urn:microsoft.com/office/officeart/2005/8/layout/pyramid1"/>
    <dgm:cxn modelId="{FAFE34ED-D49E-4A91-BE56-CE3C10748C2E}" type="presParOf" srcId="{900AD545-7488-43E2-A888-1A65466666B3}" destId="{588365EE-7163-4E57-A039-BB059A3135C1}" srcOrd="3" destOrd="0" presId="urn:microsoft.com/office/officeart/2005/8/layout/pyramid1"/>
    <dgm:cxn modelId="{71C43ED0-AE55-43C0-9797-78BF385C7D38}" type="presParOf" srcId="{588365EE-7163-4E57-A039-BB059A3135C1}" destId="{2EA55835-F711-4C46-8C71-2A750069C93D}" srcOrd="0" destOrd="0" presId="urn:microsoft.com/office/officeart/2005/8/layout/pyramid1"/>
    <dgm:cxn modelId="{4ED98412-1D0B-4630-B696-F9E953618901}"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F3C7AC0A-10AB-4BCF-B481-6B6C0BF64F59}" type="presOf" srcId="{158323DC-EEC8-43E6-91EC-82D7CAD29B0B}" destId="{900AD545-7488-43E2-A888-1A65466666B3}" srcOrd="0" destOrd="0" presId="urn:microsoft.com/office/officeart/2005/8/layout/pyramid1"/>
    <dgm:cxn modelId="{9D2ACC82-64C4-4034-A4EE-7FD60830AABD}" type="presOf" srcId="{B289C87F-8727-433F-B339-05DA1506D00A}" destId="{BBC60E30-FF1E-4181-B1C1-5384C3749B64}" srcOrd="0" destOrd="0" presId="urn:microsoft.com/office/officeart/2005/8/layout/pyramid1"/>
    <dgm:cxn modelId="{6AA2BB2A-2AE7-4C6A-8AFC-CD2E3D4B355D}" type="presOf" srcId="{F5912A00-5F29-44AB-A218-551DBF2798A7}" destId="{55437848-E294-4024-B121-94C06E452290}"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B4CD723F-4CE2-4F9E-A5E0-DEADBED4F795}" type="presOf" srcId="{B289C87F-8727-433F-B339-05DA1506D00A}" destId="{43921537-88AF-4167-AB1F-D330FCEDF8D7}"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62BE67C2-E204-4307-9325-1B50C585C665}" type="presOf" srcId="{02F5C452-2570-4402-9CFE-864204ECCB54}" destId="{E9B25A6A-CAEF-4BEC-A674-48207EEA65BD}"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C0BF5D93-D0CD-4473-8DE8-0CD8E0A21B3A}" srcId="{158323DC-EEC8-43E6-91EC-82D7CAD29B0B}" destId="{02F5C452-2570-4402-9CFE-864204ECCB54}" srcOrd="1" destOrd="0" parTransId="{9998FBD4-058C-412E-9807-4B706515C88B}" sibTransId="{C66CD409-90F9-45FF-A379-C02DE9302B1A}"/>
    <dgm:cxn modelId="{BB3F253D-2295-4360-A83C-08BDD70C3786}" type="presOf" srcId="{1FE1C2F2-FBC4-4603-A86C-7BE668495EF7}" destId="{2EA55835-F711-4C46-8C71-2A750069C93D}" srcOrd="0" destOrd="0" presId="urn:microsoft.com/office/officeart/2005/8/layout/pyramid1"/>
    <dgm:cxn modelId="{91F49245-5967-4D4B-917C-D798AF194E04}" type="presOf" srcId="{F5912A00-5F29-44AB-A218-551DBF2798A7}" destId="{4646A82C-D5FD-4741-B3D9-2EB1FB10F9E1}" srcOrd="0" destOrd="0" presId="urn:microsoft.com/office/officeart/2005/8/layout/pyramid1"/>
    <dgm:cxn modelId="{ED218A6A-A8F0-4527-88A0-AA373DF9FA6A}" type="presOf" srcId="{02F5C452-2570-4402-9CFE-864204ECCB54}" destId="{28C25A9D-3C08-4605-9FD3-81DC1D7947D4}" srcOrd="0" destOrd="0" presId="urn:microsoft.com/office/officeart/2005/8/layout/pyramid1"/>
    <dgm:cxn modelId="{1F167AFE-EFAE-40A9-B860-E4AD2A540B59}" type="presOf" srcId="{1FE1C2F2-FBC4-4603-A86C-7BE668495EF7}" destId="{2B5D0DFA-3B71-4C49-BE81-7AC9C1B7EF0F}" srcOrd="1" destOrd="0" presId="urn:microsoft.com/office/officeart/2005/8/layout/pyramid1"/>
    <dgm:cxn modelId="{4E8CE085-E9A5-4785-AD5E-D457167BA5F2}" type="presParOf" srcId="{900AD545-7488-43E2-A888-1A65466666B3}" destId="{4FBE5F22-7587-485A-9BFB-EB8B9E800749}" srcOrd="0" destOrd="0" presId="urn:microsoft.com/office/officeart/2005/8/layout/pyramid1"/>
    <dgm:cxn modelId="{B82EA769-4903-4DFB-86F2-41C321B9CFA4}" type="presParOf" srcId="{4FBE5F22-7587-485A-9BFB-EB8B9E800749}" destId="{4646A82C-D5FD-4741-B3D9-2EB1FB10F9E1}" srcOrd="0" destOrd="0" presId="urn:microsoft.com/office/officeart/2005/8/layout/pyramid1"/>
    <dgm:cxn modelId="{BEE8B731-1518-4CBA-AED4-1B18AF3E22F2}" type="presParOf" srcId="{4FBE5F22-7587-485A-9BFB-EB8B9E800749}" destId="{55437848-E294-4024-B121-94C06E452290}" srcOrd="1" destOrd="0" presId="urn:microsoft.com/office/officeart/2005/8/layout/pyramid1"/>
    <dgm:cxn modelId="{EC303922-FF0C-4A6F-99F1-C3148260DFAB}" type="presParOf" srcId="{900AD545-7488-43E2-A888-1A65466666B3}" destId="{C743D727-3DA5-4AC9-AF7B-C586567C3402}" srcOrd="1" destOrd="0" presId="urn:microsoft.com/office/officeart/2005/8/layout/pyramid1"/>
    <dgm:cxn modelId="{8DDA7AD0-BA9A-4242-B945-BDC5F2C2FAA4}" type="presParOf" srcId="{C743D727-3DA5-4AC9-AF7B-C586567C3402}" destId="{28C25A9D-3C08-4605-9FD3-81DC1D7947D4}" srcOrd="0" destOrd="0" presId="urn:microsoft.com/office/officeart/2005/8/layout/pyramid1"/>
    <dgm:cxn modelId="{5A3531A0-1DF5-4795-BD58-80460C5A4E7E}" type="presParOf" srcId="{C743D727-3DA5-4AC9-AF7B-C586567C3402}" destId="{E9B25A6A-CAEF-4BEC-A674-48207EEA65BD}" srcOrd="1" destOrd="0" presId="urn:microsoft.com/office/officeart/2005/8/layout/pyramid1"/>
    <dgm:cxn modelId="{68777C0B-DEF7-453E-AAB9-26997C49B934}" type="presParOf" srcId="{900AD545-7488-43E2-A888-1A65466666B3}" destId="{7DBC20A0-167C-49C1-97D0-55D4883F568D}" srcOrd="2" destOrd="0" presId="urn:microsoft.com/office/officeart/2005/8/layout/pyramid1"/>
    <dgm:cxn modelId="{3D3E6714-01BC-4712-85C9-7AF63A2CEA34}" type="presParOf" srcId="{7DBC20A0-167C-49C1-97D0-55D4883F568D}" destId="{BBC60E30-FF1E-4181-B1C1-5384C3749B64}" srcOrd="0" destOrd="0" presId="urn:microsoft.com/office/officeart/2005/8/layout/pyramid1"/>
    <dgm:cxn modelId="{39C45EC4-B84B-43EA-96E4-374CBA42E806}" type="presParOf" srcId="{7DBC20A0-167C-49C1-97D0-55D4883F568D}" destId="{43921537-88AF-4167-AB1F-D330FCEDF8D7}" srcOrd="1" destOrd="0" presId="urn:microsoft.com/office/officeart/2005/8/layout/pyramid1"/>
    <dgm:cxn modelId="{DF8234D2-6D03-44FC-959D-DB25EB2361E6}" type="presParOf" srcId="{900AD545-7488-43E2-A888-1A65466666B3}" destId="{588365EE-7163-4E57-A039-BB059A3135C1}" srcOrd="3" destOrd="0" presId="urn:microsoft.com/office/officeart/2005/8/layout/pyramid1"/>
    <dgm:cxn modelId="{EA2913A6-1BA0-4AFE-80F1-509822FBFE50}" type="presParOf" srcId="{588365EE-7163-4E57-A039-BB059A3135C1}" destId="{2EA55835-F711-4C46-8C71-2A750069C93D}" srcOrd="0" destOrd="0" presId="urn:microsoft.com/office/officeart/2005/8/layout/pyramid1"/>
    <dgm:cxn modelId="{4FA167BE-192A-4AA5-835A-4B9A6FC4ADE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375CAD70-E54A-46D9-A83C-842BF961F45B}" type="presOf" srcId="{F5912A00-5F29-44AB-A218-551DBF2798A7}" destId="{4646A82C-D5FD-4741-B3D9-2EB1FB10F9E1}" srcOrd="0" destOrd="0" presId="urn:microsoft.com/office/officeart/2005/8/layout/pyramid1"/>
    <dgm:cxn modelId="{4E21FCDF-E48C-4067-A012-77109D34F212}" type="presOf" srcId="{02F5C452-2570-4402-9CFE-864204ECCB54}" destId="{E9B25A6A-CAEF-4BEC-A674-48207EEA65BD}"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FE29FD01-A55E-4BE7-83BC-7D08CACA58C6}" type="presOf" srcId="{158323DC-EEC8-43E6-91EC-82D7CAD29B0B}" destId="{900AD545-7488-43E2-A888-1A65466666B3}" srcOrd="0" destOrd="0" presId="urn:microsoft.com/office/officeart/2005/8/layout/pyramid1"/>
    <dgm:cxn modelId="{F61BFA1F-43BF-4F3A-AEA6-D6140783E12B}" type="presOf" srcId="{1FE1C2F2-FBC4-4603-A86C-7BE668495EF7}" destId="{2EA55835-F711-4C46-8C71-2A750069C93D}" srcOrd="0" destOrd="0" presId="urn:microsoft.com/office/officeart/2005/8/layout/pyramid1"/>
    <dgm:cxn modelId="{E6EE77C7-2C08-48E9-860A-8045BAADDC60}" type="presOf" srcId="{02F5C452-2570-4402-9CFE-864204ECCB54}" destId="{28C25A9D-3C08-4605-9FD3-81DC1D7947D4}" srcOrd="0" destOrd="0" presId="urn:microsoft.com/office/officeart/2005/8/layout/pyramid1"/>
    <dgm:cxn modelId="{A9DBE213-B1E9-456F-BC0D-1A1ED9061513}" type="presOf" srcId="{F5912A00-5F29-44AB-A218-551DBF2798A7}" destId="{55437848-E294-4024-B121-94C06E452290}"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A58AA842-DDFB-40D0-8BBB-340B5F42B04A}" type="presOf" srcId="{B289C87F-8727-433F-B339-05DA1506D00A}" destId="{BBC60E30-FF1E-4181-B1C1-5384C3749B64}" srcOrd="0" destOrd="0" presId="urn:microsoft.com/office/officeart/2005/8/layout/pyramid1"/>
    <dgm:cxn modelId="{8C1D9AF6-DA5D-4D78-BEA5-61A80FB51806}"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38FCA643-5821-4D9C-BA40-D180328C89E2}" type="presOf" srcId="{1FE1C2F2-FBC4-4603-A86C-7BE668495EF7}" destId="{2B5D0DFA-3B71-4C49-BE81-7AC9C1B7EF0F}" srcOrd="1" destOrd="0" presId="urn:microsoft.com/office/officeart/2005/8/layout/pyramid1"/>
    <dgm:cxn modelId="{20F47B74-F2C3-48F1-877A-49D593810A22}" type="presParOf" srcId="{900AD545-7488-43E2-A888-1A65466666B3}" destId="{4FBE5F22-7587-485A-9BFB-EB8B9E800749}" srcOrd="0" destOrd="0" presId="urn:microsoft.com/office/officeart/2005/8/layout/pyramid1"/>
    <dgm:cxn modelId="{BB6BE730-6CFD-4525-ACE5-573706F3FA0A}" type="presParOf" srcId="{4FBE5F22-7587-485A-9BFB-EB8B9E800749}" destId="{4646A82C-D5FD-4741-B3D9-2EB1FB10F9E1}" srcOrd="0" destOrd="0" presId="urn:microsoft.com/office/officeart/2005/8/layout/pyramid1"/>
    <dgm:cxn modelId="{CA45124B-A5D7-417E-906B-14687CB2E13E}" type="presParOf" srcId="{4FBE5F22-7587-485A-9BFB-EB8B9E800749}" destId="{55437848-E294-4024-B121-94C06E452290}" srcOrd="1" destOrd="0" presId="urn:microsoft.com/office/officeart/2005/8/layout/pyramid1"/>
    <dgm:cxn modelId="{7B52A0B4-23D7-4DAF-AEFB-40E145BC8963}" type="presParOf" srcId="{900AD545-7488-43E2-A888-1A65466666B3}" destId="{C743D727-3DA5-4AC9-AF7B-C586567C3402}" srcOrd="1" destOrd="0" presId="urn:microsoft.com/office/officeart/2005/8/layout/pyramid1"/>
    <dgm:cxn modelId="{4483CFE9-21A9-46C4-B81F-A2FACF912EBB}" type="presParOf" srcId="{C743D727-3DA5-4AC9-AF7B-C586567C3402}" destId="{28C25A9D-3C08-4605-9FD3-81DC1D7947D4}" srcOrd="0" destOrd="0" presId="urn:microsoft.com/office/officeart/2005/8/layout/pyramid1"/>
    <dgm:cxn modelId="{2B09253B-993B-4BD6-AF33-4E79E62F0E77}" type="presParOf" srcId="{C743D727-3DA5-4AC9-AF7B-C586567C3402}" destId="{E9B25A6A-CAEF-4BEC-A674-48207EEA65BD}" srcOrd="1" destOrd="0" presId="urn:microsoft.com/office/officeart/2005/8/layout/pyramid1"/>
    <dgm:cxn modelId="{FAA43B3F-787C-4278-9EF2-099AC9465A2E}" type="presParOf" srcId="{900AD545-7488-43E2-A888-1A65466666B3}" destId="{7DBC20A0-167C-49C1-97D0-55D4883F568D}" srcOrd="2" destOrd="0" presId="urn:microsoft.com/office/officeart/2005/8/layout/pyramid1"/>
    <dgm:cxn modelId="{FE31FFFB-B00B-4BFD-B0C2-5AACBB239EB5}" type="presParOf" srcId="{7DBC20A0-167C-49C1-97D0-55D4883F568D}" destId="{BBC60E30-FF1E-4181-B1C1-5384C3749B64}" srcOrd="0" destOrd="0" presId="urn:microsoft.com/office/officeart/2005/8/layout/pyramid1"/>
    <dgm:cxn modelId="{3AA37481-517D-413A-B2DB-C4F7335B7428}" type="presParOf" srcId="{7DBC20A0-167C-49C1-97D0-55D4883F568D}" destId="{43921537-88AF-4167-AB1F-D330FCEDF8D7}" srcOrd="1" destOrd="0" presId="urn:microsoft.com/office/officeart/2005/8/layout/pyramid1"/>
    <dgm:cxn modelId="{4A86D982-2BB9-49E0-A1DD-A148540BA021}" type="presParOf" srcId="{900AD545-7488-43E2-A888-1A65466666B3}" destId="{588365EE-7163-4E57-A039-BB059A3135C1}" srcOrd="3" destOrd="0" presId="urn:microsoft.com/office/officeart/2005/8/layout/pyramid1"/>
    <dgm:cxn modelId="{AA465F2A-C0AC-4559-8262-6180C5F29D89}" type="presParOf" srcId="{588365EE-7163-4E57-A039-BB059A3135C1}" destId="{2EA55835-F711-4C46-8C71-2A750069C93D}" srcOrd="0" destOrd="0" presId="urn:microsoft.com/office/officeart/2005/8/layout/pyramid1"/>
    <dgm:cxn modelId="{C5985B54-1C9C-4750-97A4-AC3C6509F75A}"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CBAB63E8-7204-4B15-90FD-29521B546DB5}" type="presOf" srcId="{B289C87F-8727-433F-B339-05DA1506D00A}" destId="{43921537-88AF-4167-AB1F-D330FCEDF8D7}"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E73EDC3D-D0AE-49C5-8E20-49D37819E264}" type="presOf" srcId="{F5912A00-5F29-44AB-A218-551DBF2798A7}" destId="{4646A82C-D5FD-4741-B3D9-2EB1FB10F9E1}"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CFE88113-44F9-4F82-8A88-996CD312EE25}" type="presOf" srcId="{1FE1C2F2-FBC4-4603-A86C-7BE668495EF7}" destId="{2EA55835-F711-4C46-8C71-2A750069C93D}" srcOrd="0" destOrd="0" presId="urn:microsoft.com/office/officeart/2005/8/layout/pyramid1"/>
    <dgm:cxn modelId="{4BD6BF4A-571C-4476-A52B-521D99B85CB9}" type="presOf" srcId="{F5912A00-5F29-44AB-A218-551DBF2798A7}" destId="{55437848-E294-4024-B121-94C06E452290}" srcOrd="1" destOrd="0" presId="urn:microsoft.com/office/officeart/2005/8/layout/pyramid1"/>
    <dgm:cxn modelId="{E974ECFE-769C-4DEF-889B-35763094FC0F}" type="presOf" srcId="{1FE1C2F2-FBC4-4603-A86C-7BE668495EF7}" destId="{2B5D0DFA-3B71-4C49-BE81-7AC9C1B7EF0F}" srcOrd="1" destOrd="0" presId="urn:microsoft.com/office/officeart/2005/8/layout/pyramid1"/>
    <dgm:cxn modelId="{5A527007-48C9-4C6A-B41C-FC3021D2FCEE}" type="presOf" srcId="{158323DC-EEC8-43E6-91EC-82D7CAD29B0B}" destId="{900AD545-7488-43E2-A888-1A65466666B3}"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2CC88162-FC23-43B1-AA8D-15B463E965B6}" type="presOf" srcId="{02F5C452-2570-4402-9CFE-864204ECCB54}" destId="{E9B25A6A-CAEF-4BEC-A674-48207EEA65BD}" srcOrd="1" destOrd="0" presId="urn:microsoft.com/office/officeart/2005/8/layout/pyramid1"/>
    <dgm:cxn modelId="{B54C0E65-6446-4983-9C74-382879758067}" type="presOf" srcId="{02F5C452-2570-4402-9CFE-864204ECCB54}" destId="{28C25A9D-3C08-4605-9FD3-81DC1D7947D4}" srcOrd="0" destOrd="0" presId="urn:microsoft.com/office/officeart/2005/8/layout/pyramid1"/>
    <dgm:cxn modelId="{C1FB8B92-F07A-48E4-9E35-C701D4A0FD25}" type="presOf" srcId="{B289C87F-8727-433F-B339-05DA1506D00A}" destId="{BBC60E30-FF1E-4181-B1C1-5384C3749B64}" srcOrd="0" destOrd="0" presId="urn:microsoft.com/office/officeart/2005/8/layout/pyramid1"/>
    <dgm:cxn modelId="{5A094D96-3D8C-4B15-B106-DDE97555FE26}" type="presParOf" srcId="{900AD545-7488-43E2-A888-1A65466666B3}" destId="{4FBE5F22-7587-485A-9BFB-EB8B9E800749}" srcOrd="0" destOrd="0" presId="urn:microsoft.com/office/officeart/2005/8/layout/pyramid1"/>
    <dgm:cxn modelId="{967C974A-1732-45AF-A3E0-2E90CF135338}" type="presParOf" srcId="{4FBE5F22-7587-485A-9BFB-EB8B9E800749}" destId="{4646A82C-D5FD-4741-B3D9-2EB1FB10F9E1}" srcOrd="0" destOrd="0" presId="urn:microsoft.com/office/officeart/2005/8/layout/pyramid1"/>
    <dgm:cxn modelId="{303DC96A-0E50-4677-8092-7E6E2AD1B25D}" type="presParOf" srcId="{4FBE5F22-7587-485A-9BFB-EB8B9E800749}" destId="{55437848-E294-4024-B121-94C06E452290}" srcOrd="1" destOrd="0" presId="urn:microsoft.com/office/officeart/2005/8/layout/pyramid1"/>
    <dgm:cxn modelId="{305E24F7-F5D1-4151-BE25-03BAB4DB5A36}" type="presParOf" srcId="{900AD545-7488-43E2-A888-1A65466666B3}" destId="{C743D727-3DA5-4AC9-AF7B-C586567C3402}" srcOrd="1" destOrd="0" presId="urn:microsoft.com/office/officeart/2005/8/layout/pyramid1"/>
    <dgm:cxn modelId="{2E462D71-82BD-445E-9D9C-8482CC7E37DD}" type="presParOf" srcId="{C743D727-3DA5-4AC9-AF7B-C586567C3402}" destId="{28C25A9D-3C08-4605-9FD3-81DC1D7947D4}" srcOrd="0" destOrd="0" presId="urn:microsoft.com/office/officeart/2005/8/layout/pyramid1"/>
    <dgm:cxn modelId="{2A0AA13E-F426-45F2-92D0-902A120770C7}" type="presParOf" srcId="{C743D727-3DA5-4AC9-AF7B-C586567C3402}" destId="{E9B25A6A-CAEF-4BEC-A674-48207EEA65BD}" srcOrd="1" destOrd="0" presId="urn:microsoft.com/office/officeart/2005/8/layout/pyramid1"/>
    <dgm:cxn modelId="{1A3C299F-0BAD-4949-8219-1E21AC4E54BE}" type="presParOf" srcId="{900AD545-7488-43E2-A888-1A65466666B3}" destId="{7DBC20A0-167C-49C1-97D0-55D4883F568D}" srcOrd="2" destOrd="0" presId="urn:microsoft.com/office/officeart/2005/8/layout/pyramid1"/>
    <dgm:cxn modelId="{64DF008C-7F49-4B94-BE6F-0EC35A48BA62}" type="presParOf" srcId="{7DBC20A0-167C-49C1-97D0-55D4883F568D}" destId="{BBC60E30-FF1E-4181-B1C1-5384C3749B64}" srcOrd="0" destOrd="0" presId="urn:microsoft.com/office/officeart/2005/8/layout/pyramid1"/>
    <dgm:cxn modelId="{9EBDF787-9F58-4A7D-BF3C-8B27885CD736}" type="presParOf" srcId="{7DBC20A0-167C-49C1-97D0-55D4883F568D}" destId="{43921537-88AF-4167-AB1F-D330FCEDF8D7}" srcOrd="1" destOrd="0" presId="urn:microsoft.com/office/officeart/2005/8/layout/pyramid1"/>
    <dgm:cxn modelId="{D50B2E7B-B418-4230-A946-0389FC02B595}" type="presParOf" srcId="{900AD545-7488-43E2-A888-1A65466666B3}" destId="{588365EE-7163-4E57-A039-BB059A3135C1}" srcOrd="3" destOrd="0" presId="urn:microsoft.com/office/officeart/2005/8/layout/pyramid1"/>
    <dgm:cxn modelId="{7FCC11B7-88CD-4B0C-8676-2EBDC45D852E}" type="presParOf" srcId="{588365EE-7163-4E57-A039-BB059A3135C1}" destId="{2EA55835-F711-4C46-8C71-2A750069C93D}" srcOrd="0" destOrd="0" presId="urn:microsoft.com/office/officeart/2005/8/layout/pyramid1"/>
    <dgm:cxn modelId="{45029E83-E4EB-4D09-BD3C-F6C2A8CBBF4A}"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41AFD327-D896-4DD4-85D4-D86C327CAE3D}" type="presOf" srcId="{02F5C452-2570-4402-9CFE-864204ECCB54}" destId="{28C25A9D-3C08-4605-9FD3-81DC1D7947D4}" srcOrd="0" destOrd="0" presId="urn:microsoft.com/office/officeart/2005/8/layout/pyramid1"/>
    <dgm:cxn modelId="{A3949283-D48B-4E44-B298-7F853A9A07FE}" type="presOf" srcId="{158323DC-EEC8-43E6-91EC-82D7CAD29B0B}" destId="{900AD545-7488-43E2-A888-1A65466666B3}"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DE679FC3-9D06-440E-B7B7-09BA8A4E8BC9}" type="presOf" srcId="{1FE1C2F2-FBC4-4603-A86C-7BE668495EF7}" destId="{2B5D0DFA-3B71-4C49-BE81-7AC9C1B7EF0F}" srcOrd="1"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F9608181-9C49-4BE8-AC25-5C0932753069}" type="presOf" srcId="{02F5C452-2570-4402-9CFE-864204ECCB54}" destId="{E9B25A6A-CAEF-4BEC-A674-48207EEA65BD}" srcOrd="1" destOrd="0" presId="urn:microsoft.com/office/officeart/2005/8/layout/pyramid1"/>
    <dgm:cxn modelId="{396BF553-FBEE-4C4A-B6EB-ED4E7ECEFF99}" type="presOf" srcId="{1FE1C2F2-FBC4-4603-A86C-7BE668495EF7}" destId="{2EA55835-F711-4C46-8C71-2A750069C93D}" srcOrd="0" destOrd="0" presId="urn:microsoft.com/office/officeart/2005/8/layout/pyramid1"/>
    <dgm:cxn modelId="{D5BD4AF7-8E51-40A0-A8A6-E5D13953ED0C}"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DEF9551E-4CFB-4B42-AAEE-E15BF0BD9D37}" type="presOf" srcId="{F5912A00-5F29-44AB-A218-551DBF2798A7}" destId="{4646A82C-D5FD-4741-B3D9-2EB1FB10F9E1}"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0B21C6FE-2498-4EE4-A7EC-AAFD0AA4E244}" type="presOf" srcId="{B289C87F-8727-433F-B339-05DA1506D00A}" destId="{43921537-88AF-4167-AB1F-D330FCEDF8D7}" srcOrd="1" destOrd="0" presId="urn:microsoft.com/office/officeart/2005/8/layout/pyramid1"/>
    <dgm:cxn modelId="{26C25070-6AA8-4BA1-8A61-FBEB98CDF31F}" type="presOf" srcId="{F5912A00-5F29-44AB-A218-551DBF2798A7}" destId="{55437848-E294-4024-B121-94C06E452290}" srcOrd="1" destOrd="0" presId="urn:microsoft.com/office/officeart/2005/8/layout/pyramid1"/>
    <dgm:cxn modelId="{7F39DE7C-3574-44D1-A5AA-B697B27326BF}" type="presParOf" srcId="{900AD545-7488-43E2-A888-1A65466666B3}" destId="{4FBE5F22-7587-485A-9BFB-EB8B9E800749}" srcOrd="0" destOrd="0" presId="urn:microsoft.com/office/officeart/2005/8/layout/pyramid1"/>
    <dgm:cxn modelId="{851CAC35-277F-4817-BB7B-6269B0060448}" type="presParOf" srcId="{4FBE5F22-7587-485A-9BFB-EB8B9E800749}" destId="{4646A82C-D5FD-4741-B3D9-2EB1FB10F9E1}" srcOrd="0" destOrd="0" presId="urn:microsoft.com/office/officeart/2005/8/layout/pyramid1"/>
    <dgm:cxn modelId="{56460040-6A7A-4BE2-B8CD-F856838CC9F5}" type="presParOf" srcId="{4FBE5F22-7587-485A-9BFB-EB8B9E800749}" destId="{55437848-E294-4024-B121-94C06E452290}" srcOrd="1" destOrd="0" presId="urn:microsoft.com/office/officeart/2005/8/layout/pyramid1"/>
    <dgm:cxn modelId="{DE9C2709-7066-41CC-94B5-F482BE07A0D4}" type="presParOf" srcId="{900AD545-7488-43E2-A888-1A65466666B3}" destId="{C743D727-3DA5-4AC9-AF7B-C586567C3402}" srcOrd="1" destOrd="0" presId="urn:microsoft.com/office/officeart/2005/8/layout/pyramid1"/>
    <dgm:cxn modelId="{5C1654C3-89D9-4795-88A4-573E4B7F9171}" type="presParOf" srcId="{C743D727-3DA5-4AC9-AF7B-C586567C3402}" destId="{28C25A9D-3C08-4605-9FD3-81DC1D7947D4}" srcOrd="0" destOrd="0" presId="urn:microsoft.com/office/officeart/2005/8/layout/pyramid1"/>
    <dgm:cxn modelId="{6FACCA8D-3851-4FF3-94D6-1D614B29C384}" type="presParOf" srcId="{C743D727-3DA5-4AC9-AF7B-C586567C3402}" destId="{E9B25A6A-CAEF-4BEC-A674-48207EEA65BD}" srcOrd="1" destOrd="0" presId="urn:microsoft.com/office/officeart/2005/8/layout/pyramid1"/>
    <dgm:cxn modelId="{352056A6-084A-47CD-85F0-AC9AAEFCC6E2}" type="presParOf" srcId="{900AD545-7488-43E2-A888-1A65466666B3}" destId="{7DBC20A0-167C-49C1-97D0-55D4883F568D}" srcOrd="2" destOrd="0" presId="urn:microsoft.com/office/officeart/2005/8/layout/pyramid1"/>
    <dgm:cxn modelId="{2B41DA94-B15A-4BD0-8A87-381D9F71A2E9}" type="presParOf" srcId="{7DBC20A0-167C-49C1-97D0-55D4883F568D}" destId="{BBC60E30-FF1E-4181-B1C1-5384C3749B64}" srcOrd="0" destOrd="0" presId="urn:microsoft.com/office/officeart/2005/8/layout/pyramid1"/>
    <dgm:cxn modelId="{A53D058A-0CCC-4357-AE18-7517993DFF38}" type="presParOf" srcId="{7DBC20A0-167C-49C1-97D0-55D4883F568D}" destId="{43921537-88AF-4167-AB1F-D330FCEDF8D7}" srcOrd="1" destOrd="0" presId="urn:microsoft.com/office/officeart/2005/8/layout/pyramid1"/>
    <dgm:cxn modelId="{0DEDA3E8-2B6D-446C-99EC-FD02B2E432FF}" type="presParOf" srcId="{900AD545-7488-43E2-A888-1A65466666B3}" destId="{588365EE-7163-4E57-A039-BB059A3135C1}" srcOrd="3" destOrd="0" presId="urn:microsoft.com/office/officeart/2005/8/layout/pyramid1"/>
    <dgm:cxn modelId="{6FC2E7F6-033D-41A1-847B-273E123E70F2}" type="presParOf" srcId="{588365EE-7163-4E57-A039-BB059A3135C1}" destId="{2EA55835-F711-4C46-8C71-2A750069C93D}" srcOrd="0" destOrd="0" presId="urn:microsoft.com/office/officeart/2005/8/layout/pyramid1"/>
    <dgm:cxn modelId="{471D94CB-8AB0-484E-865D-D7DCE91192C7}"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7256EBD1-10DE-4964-9296-D07094C9A529}" type="presOf" srcId="{158323DC-EEC8-43E6-91EC-82D7CAD29B0B}" destId="{900AD545-7488-43E2-A888-1A65466666B3}" srcOrd="0" destOrd="0" presId="urn:microsoft.com/office/officeart/2005/8/layout/pyramid1"/>
    <dgm:cxn modelId="{D7DB5CA4-FF08-4DBF-976D-018E61BBDB6B}" type="presOf" srcId="{B289C87F-8727-433F-B339-05DA1506D00A}" destId="{BBC60E30-FF1E-4181-B1C1-5384C3749B64}" srcOrd="0" destOrd="0" presId="urn:microsoft.com/office/officeart/2005/8/layout/pyramid1"/>
    <dgm:cxn modelId="{CD27B105-DAAE-4987-9731-A9ABE461A99D}" type="presOf" srcId="{F5912A00-5F29-44AB-A218-551DBF2798A7}" destId="{4646A82C-D5FD-4741-B3D9-2EB1FB10F9E1}"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86C879BC-BFF4-4C76-95DB-DBD918E7BB23}" type="presOf" srcId="{02F5C452-2570-4402-9CFE-864204ECCB54}" destId="{28C25A9D-3C08-4605-9FD3-81DC1D7947D4}" srcOrd="0" destOrd="0" presId="urn:microsoft.com/office/officeart/2005/8/layout/pyramid1"/>
    <dgm:cxn modelId="{AAE676DC-29BF-4A39-B56D-7A7EF281D9F2}" type="presOf" srcId="{F5912A00-5F29-44AB-A218-551DBF2798A7}" destId="{55437848-E294-4024-B121-94C06E452290}" srcOrd="1" destOrd="0" presId="urn:microsoft.com/office/officeart/2005/8/layout/pyramid1"/>
    <dgm:cxn modelId="{E3DB4703-B35A-4CA6-BE81-EF43CC100F29}" type="presOf" srcId="{1FE1C2F2-FBC4-4603-A86C-7BE668495EF7}" destId="{2EA55835-F711-4C46-8C71-2A750069C93D}" srcOrd="0" destOrd="0" presId="urn:microsoft.com/office/officeart/2005/8/layout/pyramid1"/>
    <dgm:cxn modelId="{68BBAC43-F881-4816-ABD6-254A027731C6}" type="presOf" srcId="{02F5C452-2570-4402-9CFE-864204ECCB54}" destId="{E9B25A6A-CAEF-4BEC-A674-48207EEA65BD}"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1F147873-14E6-4AC4-959F-82060070E9F2}" type="presOf" srcId="{1FE1C2F2-FBC4-4603-A86C-7BE668495EF7}" destId="{2B5D0DFA-3B71-4C49-BE81-7AC9C1B7EF0F}" srcOrd="1" destOrd="0" presId="urn:microsoft.com/office/officeart/2005/8/layout/pyramid1"/>
    <dgm:cxn modelId="{9D493154-2D67-4F9B-9D0E-0CABC18900D2}" type="presOf" srcId="{B289C87F-8727-433F-B339-05DA1506D00A}" destId="{43921537-88AF-4167-AB1F-D330FCEDF8D7}" srcOrd="1" destOrd="0" presId="urn:microsoft.com/office/officeart/2005/8/layout/pyramid1"/>
    <dgm:cxn modelId="{3A145BFE-D79A-4A84-B01E-2F820EDC54F7}" type="presParOf" srcId="{900AD545-7488-43E2-A888-1A65466666B3}" destId="{4FBE5F22-7587-485A-9BFB-EB8B9E800749}" srcOrd="0" destOrd="0" presId="urn:microsoft.com/office/officeart/2005/8/layout/pyramid1"/>
    <dgm:cxn modelId="{A6F9D1EC-D362-4193-8E11-C529588C9269}" type="presParOf" srcId="{4FBE5F22-7587-485A-9BFB-EB8B9E800749}" destId="{4646A82C-D5FD-4741-B3D9-2EB1FB10F9E1}" srcOrd="0" destOrd="0" presId="urn:microsoft.com/office/officeart/2005/8/layout/pyramid1"/>
    <dgm:cxn modelId="{02222FBB-9F9C-44F3-B316-E5A6BE84ECF9}" type="presParOf" srcId="{4FBE5F22-7587-485A-9BFB-EB8B9E800749}" destId="{55437848-E294-4024-B121-94C06E452290}" srcOrd="1" destOrd="0" presId="urn:microsoft.com/office/officeart/2005/8/layout/pyramid1"/>
    <dgm:cxn modelId="{8A63B637-DC22-42D2-B8FD-633209CF9328}" type="presParOf" srcId="{900AD545-7488-43E2-A888-1A65466666B3}" destId="{C743D727-3DA5-4AC9-AF7B-C586567C3402}" srcOrd="1" destOrd="0" presId="urn:microsoft.com/office/officeart/2005/8/layout/pyramid1"/>
    <dgm:cxn modelId="{78E33890-0136-4B2E-A2E3-6FC104BAA085}" type="presParOf" srcId="{C743D727-3DA5-4AC9-AF7B-C586567C3402}" destId="{28C25A9D-3C08-4605-9FD3-81DC1D7947D4}" srcOrd="0" destOrd="0" presId="urn:microsoft.com/office/officeart/2005/8/layout/pyramid1"/>
    <dgm:cxn modelId="{16D75AAF-2754-443E-A614-4F6F01BEA113}" type="presParOf" srcId="{C743D727-3DA5-4AC9-AF7B-C586567C3402}" destId="{E9B25A6A-CAEF-4BEC-A674-48207EEA65BD}" srcOrd="1" destOrd="0" presId="urn:microsoft.com/office/officeart/2005/8/layout/pyramid1"/>
    <dgm:cxn modelId="{F462A4F5-1891-477C-95BA-EAD987CA9A5E}" type="presParOf" srcId="{900AD545-7488-43E2-A888-1A65466666B3}" destId="{7DBC20A0-167C-49C1-97D0-55D4883F568D}" srcOrd="2" destOrd="0" presId="urn:microsoft.com/office/officeart/2005/8/layout/pyramid1"/>
    <dgm:cxn modelId="{1653D17B-9C79-4798-AE78-287E2DFD6D7A}" type="presParOf" srcId="{7DBC20A0-167C-49C1-97D0-55D4883F568D}" destId="{BBC60E30-FF1E-4181-B1C1-5384C3749B64}" srcOrd="0" destOrd="0" presId="urn:microsoft.com/office/officeart/2005/8/layout/pyramid1"/>
    <dgm:cxn modelId="{FE83FA8F-87A3-4D5E-8975-A3640C2F6713}" type="presParOf" srcId="{7DBC20A0-167C-49C1-97D0-55D4883F568D}" destId="{43921537-88AF-4167-AB1F-D330FCEDF8D7}" srcOrd="1" destOrd="0" presId="urn:microsoft.com/office/officeart/2005/8/layout/pyramid1"/>
    <dgm:cxn modelId="{6FF406E9-EFEA-4393-A324-DF26A4FABAF3}" type="presParOf" srcId="{900AD545-7488-43E2-A888-1A65466666B3}" destId="{588365EE-7163-4E57-A039-BB059A3135C1}" srcOrd="3" destOrd="0" presId="urn:microsoft.com/office/officeart/2005/8/layout/pyramid1"/>
    <dgm:cxn modelId="{D98F054F-FC99-4DB2-84C0-3FD0441F2472}" type="presParOf" srcId="{588365EE-7163-4E57-A039-BB059A3135C1}" destId="{2EA55835-F711-4C46-8C71-2A750069C93D}" srcOrd="0" destOrd="0" presId="urn:microsoft.com/office/officeart/2005/8/layout/pyramid1"/>
    <dgm:cxn modelId="{3D87E72E-8431-4041-A1D3-A17AB9F73BD9}"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E2FAB5C0-DFA8-4917-8C97-75362512FF51}"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E7A71B37-FD35-4F27-BC5B-E942F52B27DE}" srcId="{158323DC-EEC8-43E6-91EC-82D7CAD29B0B}" destId="{F5912A00-5F29-44AB-A218-551DBF2798A7}" srcOrd="0" destOrd="0" parTransId="{C010BCAC-8262-4DF1-8478-4A0252902B11}" sibTransId="{8D648896-4A5C-4B7C-959A-0D5B405794A0}"/>
    <dgm:cxn modelId="{CEB6883E-018B-4735-A20E-5622C295FE13}" type="presOf" srcId="{02F5C452-2570-4402-9CFE-864204ECCB54}" destId="{28C25A9D-3C08-4605-9FD3-81DC1D7947D4}" srcOrd="0" destOrd="0" presId="urn:microsoft.com/office/officeart/2005/8/layout/pyramid1"/>
    <dgm:cxn modelId="{414D3BC1-44F2-4ADA-9AA1-E0FC52E8BCE2}" type="presOf" srcId="{F5912A00-5F29-44AB-A218-551DBF2798A7}" destId="{55437848-E294-4024-B121-94C06E452290}" srcOrd="1" destOrd="0" presId="urn:microsoft.com/office/officeart/2005/8/layout/pyramid1"/>
    <dgm:cxn modelId="{011D07BB-E94C-4420-AFDA-959095C97851}" type="presOf" srcId="{F5912A00-5F29-44AB-A218-551DBF2798A7}" destId="{4646A82C-D5FD-4741-B3D9-2EB1FB10F9E1}"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7D9197F3-A03A-465D-8326-4A9FEF084259}" type="presOf" srcId="{1FE1C2F2-FBC4-4603-A86C-7BE668495EF7}" destId="{2B5D0DFA-3B71-4C49-BE81-7AC9C1B7EF0F}" srcOrd="1" destOrd="0" presId="urn:microsoft.com/office/officeart/2005/8/layout/pyramid1"/>
    <dgm:cxn modelId="{3F22B59F-CB8F-41F1-B02E-F82ABAC6AE2D}" type="presOf" srcId="{B289C87F-8727-433F-B339-05DA1506D00A}" destId="{43921537-88AF-4167-AB1F-D330FCEDF8D7}" srcOrd="1" destOrd="0" presId="urn:microsoft.com/office/officeart/2005/8/layout/pyramid1"/>
    <dgm:cxn modelId="{D47942FC-9428-4592-832F-9EA35C48ECB2}" type="presOf" srcId="{1FE1C2F2-FBC4-4603-A86C-7BE668495EF7}" destId="{2EA55835-F711-4C46-8C71-2A750069C93D}" srcOrd="0" destOrd="0" presId="urn:microsoft.com/office/officeart/2005/8/layout/pyramid1"/>
    <dgm:cxn modelId="{D248A6AD-31A8-4BDF-AFD6-615EE6750DC9}" type="presOf" srcId="{02F5C452-2570-4402-9CFE-864204ECCB54}" destId="{E9B25A6A-CAEF-4BEC-A674-48207EEA65BD}" srcOrd="1" destOrd="0" presId="urn:microsoft.com/office/officeart/2005/8/layout/pyramid1"/>
    <dgm:cxn modelId="{0E1FAEC7-7E9F-46BD-B1F4-65990F260D54}" type="presOf" srcId="{158323DC-EEC8-43E6-91EC-82D7CAD29B0B}" destId="{900AD545-7488-43E2-A888-1A65466666B3}" srcOrd="0" destOrd="0" presId="urn:microsoft.com/office/officeart/2005/8/layout/pyramid1"/>
    <dgm:cxn modelId="{08BE2CAA-3250-4329-82E1-E7F03A32294D}" type="presParOf" srcId="{900AD545-7488-43E2-A888-1A65466666B3}" destId="{4FBE5F22-7587-485A-9BFB-EB8B9E800749}" srcOrd="0" destOrd="0" presId="urn:microsoft.com/office/officeart/2005/8/layout/pyramid1"/>
    <dgm:cxn modelId="{C82970D9-5508-4B13-8553-24F495DADCF0}" type="presParOf" srcId="{4FBE5F22-7587-485A-9BFB-EB8B9E800749}" destId="{4646A82C-D5FD-4741-B3D9-2EB1FB10F9E1}" srcOrd="0" destOrd="0" presId="urn:microsoft.com/office/officeart/2005/8/layout/pyramid1"/>
    <dgm:cxn modelId="{72E555F0-4DB7-4E52-959C-6CFA8A782F75}" type="presParOf" srcId="{4FBE5F22-7587-485A-9BFB-EB8B9E800749}" destId="{55437848-E294-4024-B121-94C06E452290}" srcOrd="1" destOrd="0" presId="urn:microsoft.com/office/officeart/2005/8/layout/pyramid1"/>
    <dgm:cxn modelId="{9DE60D3F-4DC3-4F17-BB03-F639F99D007E}" type="presParOf" srcId="{900AD545-7488-43E2-A888-1A65466666B3}" destId="{C743D727-3DA5-4AC9-AF7B-C586567C3402}" srcOrd="1" destOrd="0" presId="urn:microsoft.com/office/officeart/2005/8/layout/pyramid1"/>
    <dgm:cxn modelId="{AA763F0A-1321-4292-88FA-65A2E6F0FD75}" type="presParOf" srcId="{C743D727-3DA5-4AC9-AF7B-C586567C3402}" destId="{28C25A9D-3C08-4605-9FD3-81DC1D7947D4}" srcOrd="0" destOrd="0" presId="urn:microsoft.com/office/officeart/2005/8/layout/pyramid1"/>
    <dgm:cxn modelId="{DAE01FFD-95DA-4EFB-AC07-E138D2388456}" type="presParOf" srcId="{C743D727-3DA5-4AC9-AF7B-C586567C3402}" destId="{E9B25A6A-CAEF-4BEC-A674-48207EEA65BD}" srcOrd="1" destOrd="0" presId="urn:microsoft.com/office/officeart/2005/8/layout/pyramid1"/>
    <dgm:cxn modelId="{8E1C2DDB-5564-4D83-9064-E4BB3C088F02}" type="presParOf" srcId="{900AD545-7488-43E2-A888-1A65466666B3}" destId="{7DBC20A0-167C-49C1-97D0-55D4883F568D}" srcOrd="2" destOrd="0" presId="urn:microsoft.com/office/officeart/2005/8/layout/pyramid1"/>
    <dgm:cxn modelId="{7066CB7E-2008-41D3-997C-ABA21938A7BD}" type="presParOf" srcId="{7DBC20A0-167C-49C1-97D0-55D4883F568D}" destId="{BBC60E30-FF1E-4181-B1C1-5384C3749B64}" srcOrd="0" destOrd="0" presId="urn:microsoft.com/office/officeart/2005/8/layout/pyramid1"/>
    <dgm:cxn modelId="{6F17C74E-5C45-4209-A0D5-635090E2D4F3}" type="presParOf" srcId="{7DBC20A0-167C-49C1-97D0-55D4883F568D}" destId="{43921537-88AF-4167-AB1F-D330FCEDF8D7}" srcOrd="1" destOrd="0" presId="urn:microsoft.com/office/officeart/2005/8/layout/pyramid1"/>
    <dgm:cxn modelId="{AE0650E3-4CBC-4B1A-AE67-759AB1428ABB}" type="presParOf" srcId="{900AD545-7488-43E2-A888-1A65466666B3}" destId="{588365EE-7163-4E57-A039-BB059A3135C1}" srcOrd="3" destOrd="0" presId="urn:microsoft.com/office/officeart/2005/8/layout/pyramid1"/>
    <dgm:cxn modelId="{028C0603-9155-4468-BDC0-9B2C6380E933}" type="presParOf" srcId="{588365EE-7163-4E57-A039-BB059A3135C1}" destId="{2EA55835-F711-4C46-8C71-2A750069C93D}" srcOrd="0" destOrd="0" presId="urn:microsoft.com/office/officeart/2005/8/layout/pyramid1"/>
    <dgm:cxn modelId="{9483D8D9-E0FB-4DB7-9E9C-FF0C0CBFB3BC}"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2F8C1B96-27C2-42FC-BD3A-8D15363CD233}" type="presOf" srcId="{02F5C452-2570-4402-9CFE-864204ECCB54}" destId="{E9B25A6A-CAEF-4BEC-A674-48207EEA65BD}" srcOrd="1"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4B635813-EA82-43F9-AD33-A81B03F97C60}" type="presOf" srcId="{B289C87F-8727-433F-B339-05DA1506D00A}" destId="{BBC60E30-FF1E-4181-B1C1-5384C3749B64}" srcOrd="0" destOrd="0" presId="urn:microsoft.com/office/officeart/2005/8/layout/pyramid1"/>
    <dgm:cxn modelId="{C24A36AB-CDF0-450C-B66C-43A55A432BDF}" srcId="{158323DC-EEC8-43E6-91EC-82D7CAD29B0B}" destId="{1FE1C2F2-FBC4-4603-A86C-7BE668495EF7}" srcOrd="3" destOrd="0" parTransId="{213A8783-1050-468F-9E8C-CC33875A37C7}" sibTransId="{ABEEC28B-1FE6-4EA9-AE0C-5FFEDE95757A}"/>
    <dgm:cxn modelId="{6C2BEF7D-2B51-4BB5-89E8-3A09814B2D66}" type="presOf" srcId="{1FE1C2F2-FBC4-4603-A86C-7BE668495EF7}" destId="{2B5D0DFA-3B71-4C49-BE81-7AC9C1B7EF0F}"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14D9C6A6-717A-42E7-B63D-A536C983E5E9}" type="presOf" srcId="{F5912A00-5F29-44AB-A218-551DBF2798A7}" destId="{55437848-E294-4024-B121-94C06E452290}" srcOrd="1" destOrd="0" presId="urn:microsoft.com/office/officeart/2005/8/layout/pyramid1"/>
    <dgm:cxn modelId="{1CB296F0-0BEE-4ED9-A8A3-620769F65B1B}" type="presOf" srcId="{02F5C452-2570-4402-9CFE-864204ECCB54}" destId="{28C25A9D-3C08-4605-9FD3-81DC1D7947D4}" srcOrd="0" destOrd="0" presId="urn:microsoft.com/office/officeart/2005/8/layout/pyramid1"/>
    <dgm:cxn modelId="{F9CA60F7-576D-4DB2-84AC-1CFF7436F969}" type="presOf" srcId="{B289C87F-8727-433F-B339-05DA1506D00A}" destId="{43921537-88AF-4167-AB1F-D330FCEDF8D7}" srcOrd="1"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CC57E78A-5DB0-4A41-AA89-D5A604A0264D}" type="presOf" srcId="{158323DC-EEC8-43E6-91EC-82D7CAD29B0B}" destId="{900AD545-7488-43E2-A888-1A65466666B3}" srcOrd="0" destOrd="0" presId="urn:microsoft.com/office/officeart/2005/8/layout/pyramid1"/>
    <dgm:cxn modelId="{4388F5E6-B263-4738-8DAD-2B476FF3BBB3}" type="presOf" srcId="{1FE1C2F2-FBC4-4603-A86C-7BE668495EF7}" destId="{2EA55835-F711-4C46-8C71-2A750069C93D}" srcOrd="0" destOrd="0" presId="urn:microsoft.com/office/officeart/2005/8/layout/pyramid1"/>
    <dgm:cxn modelId="{7D3A9D2E-DC42-46B9-919C-E21BA98F4C6E}" type="presOf" srcId="{F5912A00-5F29-44AB-A218-551DBF2798A7}" destId="{4646A82C-D5FD-4741-B3D9-2EB1FB10F9E1}" srcOrd="0" destOrd="0" presId="urn:microsoft.com/office/officeart/2005/8/layout/pyramid1"/>
    <dgm:cxn modelId="{0AF8A80D-42A2-4B6A-8864-C28A5C12543F}" type="presParOf" srcId="{900AD545-7488-43E2-A888-1A65466666B3}" destId="{4FBE5F22-7587-485A-9BFB-EB8B9E800749}" srcOrd="0" destOrd="0" presId="urn:microsoft.com/office/officeart/2005/8/layout/pyramid1"/>
    <dgm:cxn modelId="{57E49CF3-9780-4FDA-B446-48F4746F6001}" type="presParOf" srcId="{4FBE5F22-7587-485A-9BFB-EB8B9E800749}" destId="{4646A82C-D5FD-4741-B3D9-2EB1FB10F9E1}" srcOrd="0" destOrd="0" presId="urn:microsoft.com/office/officeart/2005/8/layout/pyramid1"/>
    <dgm:cxn modelId="{12B0B8F5-05D8-4D94-8FC5-7D18BB6E6712}" type="presParOf" srcId="{4FBE5F22-7587-485A-9BFB-EB8B9E800749}" destId="{55437848-E294-4024-B121-94C06E452290}" srcOrd="1" destOrd="0" presId="urn:microsoft.com/office/officeart/2005/8/layout/pyramid1"/>
    <dgm:cxn modelId="{00E461E2-86D2-4191-ADB5-A11B457703AA}" type="presParOf" srcId="{900AD545-7488-43E2-A888-1A65466666B3}" destId="{C743D727-3DA5-4AC9-AF7B-C586567C3402}" srcOrd="1" destOrd="0" presId="urn:microsoft.com/office/officeart/2005/8/layout/pyramid1"/>
    <dgm:cxn modelId="{C28E0BA4-E37A-4B65-8B03-F6A8D2C358CC}" type="presParOf" srcId="{C743D727-3DA5-4AC9-AF7B-C586567C3402}" destId="{28C25A9D-3C08-4605-9FD3-81DC1D7947D4}" srcOrd="0" destOrd="0" presId="urn:microsoft.com/office/officeart/2005/8/layout/pyramid1"/>
    <dgm:cxn modelId="{F869D8BF-CEAA-4C0B-818C-EB7424BC8CEF}" type="presParOf" srcId="{C743D727-3DA5-4AC9-AF7B-C586567C3402}" destId="{E9B25A6A-CAEF-4BEC-A674-48207EEA65BD}" srcOrd="1" destOrd="0" presId="urn:microsoft.com/office/officeart/2005/8/layout/pyramid1"/>
    <dgm:cxn modelId="{2854B831-37B1-40A8-8067-6F20DADA5558}" type="presParOf" srcId="{900AD545-7488-43E2-A888-1A65466666B3}" destId="{7DBC20A0-167C-49C1-97D0-55D4883F568D}" srcOrd="2" destOrd="0" presId="urn:microsoft.com/office/officeart/2005/8/layout/pyramid1"/>
    <dgm:cxn modelId="{1B4E6726-0906-4A1A-98ED-1600EDD4690B}" type="presParOf" srcId="{7DBC20A0-167C-49C1-97D0-55D4883F568D}" destId="{BBC60E30-FF1E-4181-B1C1-5384C3749B64}" srcOrd="0" destOrd="0" presId="urn:microsoft.com/office/officeart/2005/8/layout/pyramid1"/>
    <dgm:cxn modelId="{6B28F212-FE52-4D0A-A003-0DDB1894DACD}" type="presParOf" srcId="{7DBC20A0-167C-49C1-97D0-55D4883F568D}" destId="{43921537-88AF-4167-AB1F-D330FCEDF8D7}" srcOrd="1" destOrd="0" presId="urn:microsoft.com/office/officeart/2005/8/layout/pyramid1"/>
    <dgm:cxn modelId="{3E697F20-CE4D-407E-9E50-4D0D4AD3A288}" type="presParOf" srcId="{900AD545-7488-43E2-A888-1A65466666B3}" destId="{588365EE-7163-4E57-A039-BB059A3135C1}" srcOrd="3" destOrd="0" presId="urn:microsoft.com/office/officeart/2005/8/layout/pyramid1"/>
    <dgm:cxn modelId="{775BD243-6B00-4C45-AF56-E454D0899567}" type="presParOf" srcId="{588365EE-7163-4E57-A039-BB059A3135C1}" destId="{2EA55835-F711-4C46-8C71-2A750069C93D}" srcOrd="0" destOrd="0" presId="urn:microsoft.com/office/officeart/2005/8/layout/pyramid1"/>
    <dgm:cxn modelId="{F0A7E3B2-954D-4DBF-BAE4-20833BEA78B1}"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C0BF5D93-D0CD-4473-8DE8-0CD8E0A21B3A}" srcId="{158323DC-EEC8-43E6-91EC-82D7CAD29B0B}" destId="{02F5C452-2570-4402-9CFE-864204ECCB54}" srcOrd="1" destOrd="0" parTransId="{9998FBD4-058C-412E-9807-4B706515C88B}" sibTransId="{C66CD409-90F9-45FF-A379-C02DE9302B1A}"/>
    <dgm:cxn modelId="{E7A71B37-FD35-4F27-BC5B-E942F52B27DE}" srcId="{158323DC-EEC8-43E6-91EC-82D7CAD29B0B}" destId="{F5912A00-5F29-44AB-A218-551DBF2798A7}" srcOrd="0" destOrd="0" parTransId="{C010BCAC-8262-4DF1-8478-4A0252902B11}" sibTransId="{8D648896-4A5C-4B7C-959A-0D5B405794A0}"/>
    <dgm:cxn modelId="{C24A36AB-CDF0-450C-B66C-43A55A432BDF}" srcId="{158323DC-EEC8-43E6-91EC-82D7CAD29B0B}" destId="{1FE1C2F2-FBC4-4603-A86C-7BE668495EF7}" srcOrd="3" destOrd="0" parTransId="{213A8783-1050-468F-9E8C-CC33875A37C7}" sibTransId="{ABEEC28B-1FE6-4EA9-AE0C-5FFEDE95757A}"/>
    <dgm:cxn modelId="{EB94B5EB-9E53-4412-9AD2-AB67AA53E78E}" type="presOf" srcId="{1FE1C2F2-FBC4-4603-A86C-7BE668495EF7}" destId="{2EA55835-F711-4C46-8C71-2A750069C93D}" srcOrd="0" destOrd="0" presId="urn:microsoft.com/office/officeart/2005/8/layout/pyramid1"/>
    <dgm:cxn modelId="{CECB574C-7645-4DDE-B6D0-E2CBBCD66099}" type="presOf" srcId="{158323DC-EEC8-43E6-91EC-82D7CAD29B0B}" destId="{900AD545-7488-43E2-A888-1A65466666B3}" srcOrd="0" destOrd="0" presId="urn:microsoft.com/office/officeart/2005/8/layout/pyramid1"/>
    <dgm:cxn modelId="{68EAC2A3-1233-475A-A300-90140970E53F}" type="presOf" srcId="{02F5C452-2570-4402-9CFE-864204ECCB54}" destId="{E9B25A6A-CAEF-4BEC-A674-48207EEA65BD}" srcOrd="1" destOrd="0" presId="urn:microsoft.com/office/officeart/2005/8/layout/pyramid1"/>
    <dgm:cxn modelId="{0E8F20E7-12EB-4323-95D2-DAC3604BB1FE}" type="presOf" srcId="{1FE1C2F2-FBC4-4603-A86C-7BE668495EF7}" destId="{2B5D0DFA-3B71-4C49-BE81-7AC9C1B7EF0F}" srcOrd="1" destOrd="0" presId="urn:microsoft.com/office/officeart/2005/8/layout/pyramid1"/>
    <dgm:cxn modelId="{09B15F10-1466-431E-9093-FF975EDAEC84}" type="presOf" srcId="{B289C87F-8727-433F-B339-05DA1506D00A}" destId="{BBC60E30-FF1E-4181-B1C1-5384C3749B64}"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10D9ECEB-43D5-45C3-B2B3-417FB3BF68C8}" type="presOf" srcId="{02F5C452-2570-4402-9CFE-864204ECCB54}" destId="{28C25A9D-3C08-4605-9FD3-81DC1D7947D4}" srcOrd="0" destOrd="0" presId="urn:microsoft.com/office/officeart/2005/8/layout/pyramid1"/>
    <dgm:cxn modelId="{D50FE5B1-BECB-4672-BCC4-6C34CF1FF4C1}" type="presOf" srcId="{F5912A00-5F29-44AB-A218-551DBF2798A7}" destId="{4646A82C-D5FD-4741-B3D9-2EB1FB10F9E1}" srcOrd="0" destOrd="0" presId="urn:microsoft.com/office/officeart/2005/8/layout/pyramid1"/>
    <dgm:cxn modelId="{89862EDC-8AD0-41F6-A1F1-FE2282358318}" type="presOf" srcId="{F5912A00-5F29-44AB-A218-551DBF2798A7}" destId="{55437848-E294-4024-B121-94C06E452290}" srcOrd="1" destOrd="0" presId="urn:microsoft.com/office/officeart/2005/8/layout/pyramid1"/>
    <dgm:cxn modelId="{05AAD9DF-C2CB-43B9-AAC5-7FAA303F476F}" type="presOf" srcId="{B289C87F-8727-433F-B339-05DA1506D00A}" destId="{43921537-88AF-4167-AB1F-D330FCEDF8D7}" srcOrd="1" destOrd="0" presId="urn:microsoft.com/office/officeart/2005/8/layout/pyramid1"/>
    <dgm:cxn modelId="{57B73728-0FAD-4E31-9CAB-8064C65B0B5B}" type="presParOf" srcId="{900AD545-7488-43E2-A888-1A65466666B3}" destId="{4FBE5F22-7587-485A-9BFB-EB8B9E800749}" srcOrd="0" destOrd="0" presId="urn:microsoft.com/office/officeart/2005/8/layout/pyramid1"/>
    <dgm:cxn modelId="{6007B062-56FB-46D9-8E0F-993D1E2045FC}" type="presParOf" srcId="{4FBE5F22-7587-485A-9BFB-EB8B9E800749}" destId="{4646A82C-D5FD-4741-B3D9-2EB1FB10F9E1}" srcOrd="0" destOrd="0" presId="urn:microsoft.com/office/officeart/2005/8/layout/pyramid1"/>
    <dgm:cxn modelId="{2E4C684F-2F67-4FFA-B151-D5F37CE6A319}" type="presParOf" srcId="{4FBE5F22-7587-485A-9BFB-EB8B9E800749}" destId="{55437848-E294-4024-B121-94C06E452290}" srcOrd="1" destOrd="0" presId="urn:microsoft.com/office/officeart/2005/8/layout/pyramid1"/>
    <dgm:cxn modelId="{C9AAE8B6-A301-48A5-9886-AE49E547569B}" type="presParOf" srcId="{900AD545-7488-43E2-A888-1A65466666B3}" destId="{C743D727-3DA5-4AC9-AF7B-C586567C3402}" srcOrd="1" destOrd="0" presId="urn:microsoft.com/office/officeart/2005/8/layout/pyramid1"/>
    <dgm:cxn modelId="{6BA4C168-3E1B-4F4E-9FF6-79783234F097}" type="presParOf" srcId="{C743D727-3DA5-4AC9-AF7B-C586567C3402}" destId="{28C25A9D-3C08-4605-9FD3-81DC1D7947D4}" srcOrd="0" destOrd="0" presId="urn:microsoft.com/office/officeart/2005/8/layout/pyramid1"/>
    <dgm:cxn modelId="{40D8EA12-04C5-4DFC-8A46-61E012611A89}" type="presParOf" srcId="{C743D727-3DA5-4AC9-AF7B-C586567C3402}" destId="{E9B25A6A-CAEF-4BEC-A674-48207EEA65BD}" srcOrd="1" destOrd="0" presId="urn:microsoft.com/office/officeart/2005/8/layout/pyramid1"/>
    <dgm:cxn modelId="{5D4C8BC3-CFE9-4FC4-AE15-4DF499B9A839}" type="presParOf" srcId="{900AD545-7488-43E2-A888-1A65466666B3}" destId="{7DBC20A0-167C-49C1-97D0-55D4883F568D}" srcOrd="2" destOrd="0" presId="urn:microsoft.com/office/officeart/2005/8/layout/pyramid1"/>
    <dgm:cxn modelId="{9EB8791C-3B0C-4C12-B994-876833E03924}" type="presParOf" srcId="{7DBC20A0-167C-49C1-97D0-55D4883F568D}" destId="{BBC60E30-FF1E-4181-B1C1-5384C3749B64}" srcOrd="0" destOrd="0" presId="urn:microsoft.com/office/officeart/2005/8/layout/pyramid1"/>
    <dgm:cxn modelId="{ED7D9C98-0583-4622-A722-5DEC710C69EC}" type="presParOf" srcId="{7DBC20A0-167C-49C1-97D0-55D4883F568D}" destId="{43921537-88AF-4167-AB1F-D330FCEDF8D7}" srcOrd="1" destOrd="0" presId="urn:microsoft.com/office/officeart/2005/8/layout/pyramid1"/>
    <dgm:cxn modelId="{00EC8467-2007-43DB-B9CB-22094DF1DD20}" type="presParOf" srcId="{900AD545-7488-43E2-A888-1A65466666B3}" destId="{588365EE-7163-4E57-A039-BB059A3135C1}" srcOrd="3" destOrd="0" presId="urn:microsoft.com/office/officeart/2005/8/layout/pyramid1"/>
    <dgm:cxn modelId="{EEDFB32D-24EC-4598-95E9-A10B89E9F929}" type="presParOf" srcId="{588365EE-7163-4E57-A039-BB059A3135C1}" destId="{2EA55835-F711-4C46-8C71-2A750069C93D}" srcOrd="0" destOrd="0" presId="urn:microsoft.com/office/officeart/2005/8/layout/pyramid1"/>
    <dgm:cxn modelId="{BDAAE3FF-8D21-46E9-9269-174D12578C70}"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27271FA4-A6D3-48F4-AD65-0DFFC064AB69}" type="presOf" srcId="{02F5C452-2570-4402-9CFE-864204ECCB54}" destId="{28C25A9D-3C08-4605-9FD3-81DC1D7947D4}" srcOrd="0" destOrd="0" presId="urn:microsoft.com/office/officeart/2005/8/layout/pyramid1"/>
    <dgm:cxn modelId="{CA993283-84A9-4232-A651-658709BD53FE}" type="presOf" srcId="{B289C87F-8727-433F-B339-05DA1506D00A}" destId="{43921537-88AF-4167-AB1F-D330FCEDF8D7}" srcOrd="1"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DA69D179-41C7-4FA6-BECC-73D8D808BDB7}" type="presOf" srcId="{B289C87F-8727-433F-B339-05DA1506D00A}" destId="{BBC60E30-FF1E-4181-B1C1-5384C3749B64}"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27C3E9EB-E48E-4ED6-8B39-B5932FC1DA13}" type="presOf" srcId="{F5912A00-5F29-44AB-A218-551DBF2798A7}" destId="{4646A82C-D5FD-4741-B3D9-2EB1FB10F9E1}" srcOrd="0" destOrd="0" presId="urn:microsoft.com/office/officeart/2005/8/layout/pyramid1"/>
    <dgm:cxn modelId="{FCFAB46A-6D05-459D-A4C3-F3A18B71FB58}" type="presOf" srcId="{1FE1C2F2-FBC4-4603-A86C-7BE668495EF7}" destId="{2B5D0DFA-3B71-4C49-BE81-7AC9C1B7EF0F}" srcOrd="1" destOrd="0" presId="urn:microsoft.com/office/officeart/2005/8/layout/pyramid1"/>
    <dgm:cxn modelId="{AB0FBF64-FF66-495F-9BB0-B75250476F35}" type="presOf" srcId="{1FE1C2F2-FBC4-4603-A86C-7BE668495EF7}" destId="{2EA55835-F711-4C46-8C71-2A750069C93D}" srcOrd="0" destOrd="0" presId="urn:microsoft.com/office/officeart/2005/8/layout/pyramid1"/>
    <dgm:cxn modelId="{52EF3E01-37FB-48F7-97D3-9ABF9CC4E2BF}" type="presOf" srcId="{F5912A00-5F29-44AB-A218-551DBF2798A7}" destId="{55437848-E294-4024-B121-94C06E452290}" srcOrd="1" destOrd="0" presId="urn:microsoft.com/office/officeart/2005/8/layout/pyramid1"/>
    <dgm:cxn modelId="{197A7707-785F-4E50-A5F1-93FB9CF11EE2}" type="presOf" srcId="{02F5C452-2570-4402-9CFE-864204ECCB54}" destId="{E9B25A6A-CAEF-4BEC-A674-48207EEA65BD}" srcOrd="1" destOrd="0" presId="urn:microsoft.com/office/officeart/2005/8/layout/pyramid1"/>
    <dgm:cxn modelId="{60EA78D0-B97B-42CC-827F-696A804A5360}" type="presOf" srcId="{158323DC-EEC8-43E6-91EC-82D7CAD29B0B}" destId="{900AD545-7488-43E2-A888-1A65466666B3}" srcOrd="0" destOrd="0" presId="urn:microsoft.com/office/officeart/2005/8/layout/pyramid1"/>
    <dgm:cxn modelId="{F1337FA1-C54B-42A7-88DF-A64225BE59B4}" type="presParOf" srcId="{900AD545-7488-43E2-A888-1A65466666B3}" destId="{4FBE5F22-7587-485A-9BFB-EB8B9E800749}" srcOrd="0" destOrd="0" presId="urn:microsoft.com/office/officeart/2005/8/layout/pyramid1"/>
    <dgm:cxn modelId="{C0E96895-EA49-4C7C-8C4A-081EB2E5FFF2}" type="presParOf" srcId="{4FBE5F22-7587-485A-9BFB-EB8B9E800749}" destId="{4646A82C-D5FD-4741-B3D9-2EB1FB10F9E1}" srcOrd="0" destOrd="0" presId="urn:microsoft.com/office/officeart/2005/8/layout/pyramid1"/>
    <dgm:cxn modelId="{C1536927-45F8-4C7F-97CB-C113AD61C029}" type="presParOf" srcId="{4FBE5F22-7587-485A-9BFB-EB8B9E800749}" destId="{55437848-E294-4024-B121-94C06E452290}" srcOrd="1" destOrd="0" presId="urn:microsoft.com/office/officeart/2005/8/layout/pyramid1"/>
    <dgm:cxn modelId="{C437CE3B-0323-4370-9544-6D3FBA67EA71}" type="presParOf" srcId="{900AD545-7488-43E2-A888-1A65466666B3}" destId="{C743D727-3DA5-4AC9-AF7B-C586567C3402}" srcOrd="1" destOrd="0" presId="urn:microsoft.com/office/officeart/2005/8/layout/pyramid1"/>
    <dgm:cxn modelId="{17150155-F594-49FC-92D9-00C2770A82B5}" type="presParOf" srcId="{C743D727-3DA5-4AC9-AF7B-C586567C3402}" destId="{28C25A9D-3C08-4605-9FD3-81DC1D7947D4}" srcOrd="0" destOrd="0" presId="urn:microsoft.com/office/officeart/2005/8/layout/pyramid1"/>
    <dgm:cxn modelId="{41C5D3E4-D3C3-45EB-8281-920571D041DC}" type="presParOf" srcId="{C743D727-3DA5-4AC9-AF7B-C586567C3402}" destId="{E9B25A6A-CAEF-4BEC-A674-48207EEA65BD}" srcOrd="1" destOrd="0" presId="urn:microsoft.com/office/officeart/2005/8/layout/pyramid1"/>
    <dgm:cxn modelId="{3AEDBD86-2298-4459-B586-D1919A06E6B7}" type="presParOf" srcId="{900AD545-7488-43E2-A888-1A65466666B3}" destId="{7DBC20A0-167C-49C1-97D0-55D4883F568D}" srcOrd="2" destOrd="0" presId="urn:microsoft.com/office/officeart/2005/8/layout/pyramid1"/>
    <dgm:cxn modelId="{D18BD1AF-CBAA-4783-B2C5-0F61E20B5E74}" type="presParOf" srcId="{7DBC20A0-167C-49C1-97D0-55D4883F568D}" destId="{BBC60E30-FF1E-4181-B1C1-5384C3749B64}" srcOrd="0" destOrd="0" presId="urn:microsoft.com/office/officeart/2005/8/layout/pyramid1"/>
    <dgm:cxn modelId="{B2AA1F9E-57CD-451A-B19F-EC01E4FE16C7}" type="presParOf" srcId="{7DBC20A0-167C-49C1-97D0-55D4883F568D}" destId="{43921537-88AF-4167-AB1F-D330FCEDF8D7}" srcOrd="1" destOrd="0" presId="urn:microsoft.com/office/officeart/2005/8/layout/pyramid1"/>
    <dgm:cxn modelId="{8811688F-4EDD-4F40-B73A-C07CCC78DBA2}" type="presParOf" srcId="{900AD545-7488-43E2-A888-1A65466666B3}" destId="{588365EE-7163-4E57-A039-BB059A3135C1}" srcOrd="3" destOrd="0" presId="urn:microsoft.com/office/officeart/2005/8/layout/pyramid1"/>
    <dgm:cxn modelId="{7D4493DC-645F-4D0B-B036-CAF8359FE4E9}" type="presParOf" srcId="{588365EE-7163-4E57-A039-BB059A3135C1}" destId="{2EA55835-F711-4C46-8C71-2A750069C93D}" srcOrd="0" destOrd="0" presId="urn:microsoft.com/office/officeart/2005/8/layout/pyramid1"/>
    <dgm:cxn modelId="{9D67A58F-F917-418A-8AB0-5E7A3154FFB7}"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58323DC-EEC8-43E6-91EC-82D7CAD29B0B}" type="doc">
      <dgm:prSet loTypeId="urn:microsoft.com/office/officeart/2005/8/layout/pyramid1" loCatId="pyramid" qsTypeId="urn:microsoft.com/office/officeart/2005/8/quickstyle/simple1" qsCatId="simple" csTypeId="urn:microsoft.com/office/officeart/2005/8/colors/accent1_2" csCatId="accent1" phldr="1"/>
      <dgm:spPr/>
    </dgm:pt>
    <dgm:pt modelId="{F5912A00-5F29-44AB-A218-551DBF2798A7}">
      <dgm:prSet phldrT="[Text]"/>
      <dgm:spPr/>
      <dgm:t>
        <a:bodyPr/>
        <a:lstStyle/>
        <a:p>
          <a:r>
            <a:rPr lang="en-US" dirty="0" smtClean="0"/>
            <a:t>Greek</a:t>
          </a:r>
          <a:endParaRPr lang="en-US" dirty="0"/>
        </a:p>
      </dgm:t>
    </dgm:pt>
    <dgm:pt modelId="{C010BCAC-8262-4DF1-8478-4A0252902B11}" type="parTrans" cxnId="{E7A71B37-FD35-4F27-BC5B-E942F52B27DE}">
      <dgm:prSet/>
      <dgm:spPr/>
      <dgm:t>
        <a:bodyPr/>
        <a:lstStyle/>
        <a:p>
          <a:endParaRPr lang="en-US"/>
        </a:p>
      </dgm:t>
    </dgm:pt>
    <dgm:pt modelId="{8D648896-4A5C-4B7C-959A-0D5B405794A0}" type="sibTrans" cxnId="{E7A71B37-FD35-4F27-BC5B-E942F52B27DE}">
      <dgm:prSet/>
      <dgm:spPr/>
      <dgm:t>
        <a:bodyPr/>
        <a:lstStyle/>
        <a:p>
          <a:endParaRPr lang="en-US"/>
        </a:p>
      </dgm:t>
    </dgm:pt>
    <dgm:pt modelId="{02F5C452-2570-4402-9CFE-864204ECCB54}">
      <dgm:prSet phldrT="[Text]"/>
      <dgm:spPr/>
      <dgm:t>
        <a:bodyPr/>
        <a:lstStyle/>
        <a:p>
          <a:r>
            <a:rPr lang="en-US" dirty="0" smtClean="0"/>
            <a:t>Latin </a:t>
          </a:r>
          <a:endParaRPr lang="en-US" dirty="0"/>
        </a:p>
      </dgm:t>
    </dgm:pt>
    <dgm:pt modelId="{9998FBD4-058C-412E-9807-4B706515C88B}" type="parTrans" cxnId="{C0BF5D93-D0CD-4473-8DE8-0CD8E0A21B3A}">
      <dgm:prSet/>
      <dgm:spPr/>
      <dgm:t>
        <a:bodyPr/>
        <a:lstStyle/>
        <a:p>
          <a:endParaRPr lang="en-US"/>
        </a:p>
      </dgm:t>
    </dgm:pt>
    <dgm:pt modelId="{C66CD409-90F9-45FF-A379-C02DE9302B1A}" type="sibTrans" cxnId="{C0BF5D93-D0CD-4473-8DE8-0CD8E0A21B3A}">
      <dgm:prSet/>
      <dgm:spPr/>
      <dgm:t>
        <a:bodyPr/>
        <a:lstStyle/>
        <a:p>
          <a:endParaRPr lang="en-US"/>
        </a:p>
      </dgm:t>
    </dgm:pt>
    <dgm:pt modelId="{B289C87F-8727-433F-B339-05DA1506D00A}">
      <dgm:prSet phldrT="[Text]"/>
      <dgm:spPr/>
      <dgm:t>
        <a:bodyPr/>
        <a:lstStyle/>
        <a:p>
          <a:r>
            <a:rPr lang="en-US" dirty="0" smtClean="0"/>
            <a:t>French </a:t>
          </a:r>
          <a:endParaRPr lang="en-US" dirty="0"/>
        </a:p>
      </dgm:t>
    </dgm:pt>
    <dgm:pt modelId="{E9328680-081F-41BD-839A-16BC76551E56}" type="parTrans" cxnId="{651191E4-14F5-45F8-8D34-9FEDDD28AB5F}">
      <dgm:prSet/>
      <dgm:spPr/>
      <dgm:t>
        <a:bodyPr/>
        <a:lstStyle/>
        <a:p>
          <a:endParaRPr lang="en-US"/>
        </a:p>
      </dgm:t>
    </dgm:pt>
    <dgm:pt modelId="{28F942BA-B408-4705-9B93-5225B35B10B7}" type="sibTrans" cxnId="{651191E4-14F5-45F8-8D34-9FEDDD28AB5F}">
      <dgm:prSet/>
      <dgm:spPr/>
      <dgm:t>
        <a:bodyPr/>
        <a:lstStyle/>
        <a:p>
          <a:endParaRPr lang="en-US"/>
        </a:p>
      </dgm:t>
    </dgm:pt>
    <dgm:pt modelId="{1FE1C2F2-FBC4-4603-A86C-7BE668495EF7}">
      <dgm:prSet phldrT="[Text]"/>
      <dgm:spPr/>
      <dgm:t>
        <a:bodyPr/>
        <a:lstStyle/>
        <a:p>
          <a:r>
            <a:rPr lang="en-US" dirty="0" smtClean="0"/>
            <a:t>Anglo-Saxon</a:t>
          </a:r>
          <a:endParaRPr lang="en-US" dirty="0"/>
        </a:p>
      </dgm:t>
    </dgm:pt>
    <dgm:pt modelId="{213A8783-1050-468F-9E8C-CC33875A37C7}" type="parTrans" cxnId="{C24A36AB-CDF0-450C-B66C-43A55A432BDF}">
      <dgm:prSet/>
      <dgm:spPr/>
      <dgm:t>
        <a:bodyPr/>
        <a:lstStyle/>
        <a:p>
          <a:endParaRPr lang="en-US"/>
        </a:p>
      </dgm:t>
    </dgm:pt>
    <dgm:pt modelId="{ABEEC28B-1FE6-4EA9-AE0C-5FFEDE95757A}" type="sibTrans" cxnId="{C24A36AB-CDF0-450C-B66C-43A55A432BDF}">
      <dgm:prSet/>
      <dgm:spPr/>
      <dgm:t>
        <a:bodyPr/>
        <a:lstStyle/>
        <a:p>
          <a:endParaRPr lang="en-US"/>
        </a:p>
      </dgm:t>
    </dgm:pt>
    <dgm:pt modelId="{900AD545-7488-43E2-A888-1A65466666B3}" type="pres">
      <dgm:prSet presAssocID="{158323DC-EEC8-43E6-91EC-82D7CAD29B0B}" presName="Name0" presStyleCnt="0">
        <dgm:presLayoutVars>
          <dgm:dir/>
          <dgm:animLvl val="lvl"/>
          <dgm:resizeHandles val="exact"/>
        </dgm:presLayoutVars>
      </dgm:prSet>
      <dgm:spPr/>
    </dgm:pt>
    <dgm:pt modelId="{4FBE5F22-7587-485A-9BFB-EB8B9E800749}" type="pres">
      <dgm:prSet presAssocID="{F5912A00-5F29-44AB-A218-551DBF2798A7}" presName="Name8" presStyleCnt="0"/>
      <dgm:spPr/>
    </dgm:pt>
    <dgm:pt modelId="{4646A82C-D5FD-4741-B3D9-2EB1FB10F9E1}" type="pres">
      <dgm:prSet presAssocID="{F5912A00-5F29-44AB-A218-551DBF2798A7}" presName="level" presStyleLbl="node1" presStyleIdx="0" presStyleCnt="4">
        <dgm:presLayoutVars>
          <dgm:chMax val="1"/>
          <dgm:bulletEnabled val="1"/>
        </dgm:presLayoutVars>
      </dgm:prSet>
      <dgm:spPr/>
      <dgm:t>
        <a:bodyPr/>
        <a:lstStyle/>
        <a:p>
          <a:endParaRPr lang="en-US"/>
        </a:p>
      </dgm:t>
    </dgm:pt>
    <dgm:pt modelId="{55437848-E294-4024-B121-94C06E452290}" type="pres">
      <dgm:prSet presAssocID="{F5912A00-5F29-44AB-A218-551DBF2798A7}" presName="levelTx" presStyleLbl="revTx" presStyleIdx="0" presStyleCnt="0">
        <dgm:presLayoutVars>
          <dgm:chMax val="1"/>
          <dgm:bulletEnabled val="1"/>
        </dgm:presLayoutVars>
      </dgm:prSet>
      <dgm:spPr/>
      <dgm:t>
        <a:bodyPr/>
        <a:lstStyle/>
        <a:p>
          <a:endParaRPr lang="en-US"/>
        </a:p>
      </dgm:t>
    </dgm:pt>
    <dgm:pt modelId="{C743D727-3DA5-4AC9-AF7B-C586567C3402}" type="pres">
      <dgm:prSet presAssocID="{02F5C452-2570-4402-9CFE-864204ECCB54}" presName="Name8" presStyleCnt="0"/>
      <dgm:spPr/>
    </dgm:pt>
    <dgm:pt modelId="{28C25A9D-3C08-4605-9FD3-81DC1D7947D4}" type="pres">
      <dgm:prSet presAssocID="{02F5C452-2570-4402-9CFE-864204ECCB54}" presName="level" presStyleLbl="node1" presStyleIdx="1" presStyleCnt="4">
        <dgm:presLayoutVars>
          <dgm:chMax val="1"/>
          <dgm:bulletEnabled val="1"/>
        </dgm:presLayoutVars>
      </dgm:prSet>
      <dgm:spPr/>
      <dgm:t>
        <a:bodyPr/>
        <a:lstStyle/>
        <a:p>
          <a:endParaRPr lang="en-US"/>
        </a:p>
      </dgm:t>
    </dgm:pt>
    <dgm:pt modelId="{E9B25A6A-CAEF-4BEC-A674-48207EEA65BD}" type="pres">
      <dgm:prSet presAssocID="{02F5C452-2570-4402-9CFE-864204ECCB54}" presName="levelTx" presStyleLbl="revTx" presStyleIdx="0" presStyleCnt="0">
        <dgm:presLayoutVars>
          <dgm:chMax val="1"/>
          <dgm:bulletEnabled val="1"/>
        </dgm:presLayoutVars>
      </dgm:prSet>
      <dgm:spPr/>
      <dgm:t>
        <a:bodyPr/>
        <a:lstStyle/>
        <a:p>
          <a:endParaRPr lang="en-US"/>
        </a:p>
      </dgm:t>
    </dgm:pt>
    <dgm:pt modelId="{7DBC20A0-167C-49C1-97D0-55D4883F568D}" type="pres">
      <dgm:prSet presAssocID="{B289C87F-8727-433F-B339-05DA1506D00A}" presName="Name8" presStyleCnt="0"/>
      <dgm:spPr/>
    </dgm:pt>
    <dgm:pt modelId="{BBC60E30-FF1E-4181-B1C1-5384C3749B64}" type="pres">
      <dgm:prSet presAssocID="{B289C87F-8727-433F-B339-05DA1506D00A}" presName="level" presStyleLbl="node1" presStyleIdx="2" presStyleCnt="4">
        <dgm:presLayoutVars>
          <dgm:chMax val="1"/>
          <dgm:bulletEnabled val="1"/>
        </dgm:presLayoutVars>
      </dgm:prSet>
      <dgm:spPr/>
      <dgm:t>
        <a:bodyPr/>
        <a:lstStyle/>
        <a:p>
          <a:endParaRPr lang="en-US"/>
        </a:p>
      </dgm:t>
    </dgm:pt>
    <dgm:pt modelId="{43921537-88AF-4167-AB1F-D330FCEDF8D7}" type="pres">
      <dgm:prSet presAssocID="{B289C87F-8727-433F-B339-05DA1506D00A}" presName="levelTx" presStyleLbl="revTx" presStyleIdx="0" presStyleCnt="0">
        <dgm:presLayoutVars>
          <dgm:chMax val="1"/>
          <dgm:bulletEnabled val="1"/>
        </dgm:presLayoutVars>
      </dgm:prSet>
      <dgm:spPr/>
      <dgm:t>
        <a:bodyPr/>
        <a:lstStyle/>
        <a:p>
          <a:endParaRPr lang="en-US"/>
        </a:p>
      </dgm:t>
    </dgm:pt>
    <dgm:pt modelId="{588365EE-7163-4E57-A039-BB059A3135C1}" type="pres">
      <dgm:prSet presAssocID="{1FE1C2F2-FBC4-4603-A86C-7BE668495EF7}" presName="Name8" presStyleCnt="0"/>
      <dgm:spPr/>
    </dgm:pt>
    <dgm:pt modelId="{2EA55835-F711-4C46-8C71-2A750069C93D}" type="pres">
      <dgm:prSet presAssocID="{1FE1C2F2-FBC4-4603-A86C-7BE668495EF7}" presName="level" presStyleLbl="node1" presStyleIdx="3" presStyleCnt="4">
        <dgm:presLayoutVars>
          <dgm:chMax val="1"/>
          <dgm:bulletEnabled val="1"/>
        </dgm:presLayoutVars>
      </dgm:prSet>
      <dgm:spPr/>
      <dgm:t>
        <a:bodyPr/>
        <a:lstStyle/>
        <a:p>
          <a:endParaRPr lang="en-US"/>
        </a:p>
      </dgm:t>
    </dgm:pt>
    <dgm:pt modelId="{2B5D0DFA-3B71-4C49-BE81-7AC9C1B7EF0F}" type="pres">
      <dgm:prSet presAssocID="{1FE1C2F2-FBC4-4603-A86C-7BE668495EF7}" presName="levelTx" presStyleLbl="revTx" presStyleIdx="0" presStyleCnt="0">
        <dgm:presLayoutVars>
          <dgm:chMax val="1"/>
          <dgm:bulletEnabled val="1"/>
        </dgm:presLayoutVars>
      </dgm:prSet>
      <dgm:spPr/>
      <dgm:t>
        <a:bodyPr/>
        <a:lstStyle/>
        <a:p>
          <a:endParaRPr lang="en-US"/>
        </a:p>
      </dgm:t>
    </dgm:pt>
  </dgm:ptLst>
  <dgm:cxnLst>
    <dgm:cxn modelId="{300E9EF3-B283-4F73-8289-B80B702021E1}" type="presOf" srcId="{1FE1C2F2-FBC4-4603-A86C-7BE668495EF7}" destId="{2B5D0DFA-3B71-4C49-BE81-7AC9C1B7EF0F}" srcOrd="1" destOrd="0" presId="urn:microsoft.com/office/officeart/2005/8/layout/pyramid1"/>
    <dgm:cxn modelId="{74BAD5D6-23AC-4B1C-9626-450EDA8E7791}" type="presOf" srcId="{F5912A00-5F29-44AB-A218-551DBF2798A7}" destId="{4646A82C-D5FD-4741-B3D9-2EB1FB10F9E1}" srcOrd="0" destOrd="0" presId="urn:microsoft.com/office/officeart/2005/8/layout/pyramid1"/>
    <dgm:cxn modelId="{651191E4-14F5-45F8-8D34-9FEDDD28AB5F}" srcId="{158323DC-EEC8-43E6-91EC-82D7CAD29B0B}" destId="{B289C87F-8727-433F-B339-05DA1506D00A}" srcOrd="2" destOrd="0" parTransId="{E9328680-081F-41BD-839A-16BC76551E56}" sibTransId="{28F942BA-B408-4705-9B93-5225B35B10B7}"/>
    <dgm:cxn modelId="{C24A36AB-CDF0-450C-B66C-43A55A432BDF}" srcId="{158323DC-EEC8-43E6-91EC-82D7CAD29B0B}" destId="{1FE1C2F2-FBC4-4603-A86C-7BE668495EF7}" srcOrd="3" destOrd="0" parTransId="{213A8783-1050-468F-9E8C-CC33875A37C7}" sibTransId="{ABEEC28B-1FE6-4EA9-AE0C-5FFEDE95757A}"/>
    <dgm:cxn modelId="{11F7281F-7FEA-476E-A785-5B3ABA52F410}" type="presOf" srcId="{02F5C452-2570-4402-9CFE-864204ECCB54}" destId="{28C25A9D-3C08-4605-9FD3-81DC1D7947D4}" srcOrd="0" destOrd="0" presId="urn:microsoft.com/office/officeart/2005/8/layout/pyramid1"/>
    <dgm:cxn modelId="{122C5095-00E6-4D14-92FF-4F0C217DD791}" type="presOf" srcId="{F5912A00-5F29-44AB-A218-551DBF2798A7}" destId="{55437848-E294-4024-B121-94C06E452290}" srcOrd="1" destOrd="0" presId="urn:microsoft.com/office/officeart/2005/8/layout/pyramid1"/>
    <dgm:cxn modelId="{1F8CCC69-119D-4A22-872C-E027D9518FC0}" type="presOf" srcId="{B289C87F-8727-433F-B339-05DA1506D00A}" destId="{BBC60E30-FF1E-4181-B1C1-5384C3749B64}" srcOrd="0" destOrd="0" presId="urn:microsoft.com/office/officeart/2005/8/layout/pyramid1"/>
    <dgm:cxn modelId="{E7A71B37-FD35-4F27-BC5B-E942F52B27DE}" srcId="{158323DC-EEC8-43E6-91EC-82D7CAD29B0B}" destId="{F5912A00-5F29-44AB-A218-551DBF2798A7}" srcOrd="0" destOrd="0" parTransId="{C010BCAC-8262-4DF1-8478-4A0252902B11}" sibTransId="{8D648896-4A5C-4B7C-959A-0D5B405794A0}"/>
    <dgm:cxn modelId="{F65906A3-F4E3-46BC-95EF-E4B08013DBDF}" type="presOf" srcId="{158323DC-EEC8-43E6-91EC-82D7CAD29B0B}" destId="{900AD545-7488-43E2-A888-1A65466666B3}" srcOrd="0" destOrd="0" presId="urn:microsoft.com/office/officeart/2005/8/layout/pyramid1"/>
    <dgm:cxn modelId="{C0BF5D93-D0CD-4473-8DE8-0CD8E0A21B3A}" srcId="{158323DC-EEC8-43E6-91EC-82D7CAD29B0B}" destId="{02F5C452-2570-4402-9CFE-864204ECCB54}" srcOrd="1" destOrd="0" parTransId="{9998FBD4-058C-412E-9807-4B706515C88B}" sibTransId="{C66CD409-90F9-45FF-A379-C02DE9302B1A}"/>
    <dgm:cxn modelId="{0D7376FF-AA3F-4340-89AC-C68E50906E5D}" type="presOf" srcId="{02F5C452-2570-4402-9CFE-864204ECCB54}" destId="{E9B25A6A-CAEF-4BEC-A674-48207EEA65BD}" srcOrd="1" destOrd="0" presId="urn:microsoft.com/office/officeart/2005/8/layout/pyramid1"/>
    <dgm:cxn modelId="{44F6985A-1FE8-4A7E-815E-8FD6163CBAB4}" type="presOf" srcId="{B289C87F-8727-433F-B339-05DA1506D00A}" destId="{43921537-88AF-4167-AB1F-D330FCEDF8D7}" srcOrd="1" destOrd="0" presId="urn:microsoft.com/office/officeart/2005/8/layout/pyramid1"/>
    <dgm:cxn modelId="{48E67A96-4AB1-4418-AB3A-5E0CF89C8057}" type="presOf" srcId="{1FE1C2F2-FBC4-4603-A86C-7BE668495EF7}" destId="{2EA55835-F711-4C46-8C71-2A750069C93D}" srcOrd="0" destOrd="0" presId="urn:microsoft.com/office/officeart/2005/8/layout/pyramid1"/>
    <dgm:cxn modelId="{28C7ED17-3093-4B5E-920E-9CAF3AEF2002}" type="presParOf" srcId="{900AD545-7488-43E2-A888-1A65466666B3}" destId="{4FBE5F22-7587-485A-9BFB-EB8B9E800749}" srcOrd="0" destOrd="0" presId="urn:microsoft.com/office/officeart/2005/8/layout/pyramid1"/>
    <dgm:cxn modelId="{D4CB3423-7C46-4999-A1D2-FB99C3B30D9C}" type="presParOf" srcId="{4FBE5F22-7587-485A-9BFB-EB8B9E800749}" destId="{4646A82C-D5FD-4741-B3D9-2EB1FB10F9E1}" srcOrd="0" destOrd="0" presId="urn:microsoft.com/office/officeart/2005/8/layout/pyramid1"/>
    <dgm:cxn modelId="{1D13ABFB-5E35-43DC-9016-34FBF7A029B8}" type="presParOf" srcId="{4FBE5F22-7587-485A-9BFB-EB8B9E800749}" destId="{55437848-E294-4024-B121-94C06E452290}" srcOrd="1" destOrd="0" presId="urn:microsoft.com/office/officeart/2005/8/layout/pyramid1"/>
    <dgm:cxn modelId="{AC5C60C6-DF2B-44A5-8FEB-A0F1A5A1D2E8}" type="presParOf" srcId="{900AD545-7488-43E2-A888-1A65466666B3}" destId="{C743D727-3DA5-4AC9-AF7B-C586567C3402}" srcOrd="1" destOrd="0" presId="urn:microsoft.com/office/officeart/2005/8/layout/pyramid1"/>
    <dgm:cxn modelId="{C7EB416E-B09A-44CC-9A09-9BA2540C19AA}" type="presParOf" srcId="{C743D727-3DA5-4AC9-AF7B-C586567C3402}" destId="{28C25A9D-3C08-4605-9FD3-81DC1D7947D4}" srcOrd="0" destOrd="0" presId="urn:microsoft.com/office/officeart/2005/8/layout/pyramid1"/>
    <dgm:cxn modelId="{6D33BF1E-5641-4920-B8D0-38C7E8E138D0}" type="presParOf" srcId="{C743D727-3DA5-4AC9-AF7B-C586567C3402}" destId="{E9B25A6A-CAEF-4BEC-A674-48207EEA65BD}" srcOrd="1" destOrd="0" presId="urn:microsoft.com/office/officeart/2005/8/layout/pyramid1"/>
    <dgm:cxn modelId="{FF4EF452-FB9B-45D5-9DFA-E7B4F76CBDC4}" type="presParOf" srcId="{900AD545-7488-43E2-A888-1A65466666B3}" destId="{7DBC20A0-167C-49C1-97D0-55D4883F568D}" srcOrd="2" destOrd="0" presId="urn:microsoft.com/office/officeart/2005/8/layout/pyramid1"/>
    <dgm:cxn modelId="{8AB41B85-D574-4A08-938B-0451CB506AE7}" type="presParOf" srcId="{7DBC20A0-167C-49C1-97D0-55D4883F568D}" destId="{BBC60E30-FF1E-4181-B1C1-5384C3749B64}" srcOrd="0" destOrd="0" presId="urn:microsoft.com/office/officeart/2005/8/layout/pyramid1"/>
    <dgm:cxn modelId="{54A4BCB2-5F86-4066-8090-61B38C385AC5}" type="presParOf" srcId="{7DBC20A0-167C-49C1-97D0-55D4883F568D}" destId="{43921537-88AF-4167-AB1F-D330FCEDF8D7}" srcOrd="1" destOrd="0" presId="urn:microsoft.com/office/officeart/2005/8/layout/pyramid1"/>
    <dgm:cxn modelId="{4C2F5AA2-DC2D-4A7F-ADAD-50910BCCCE1E}" type="presParOf" srcId="{900AD545-7488-43E2-A888-1A65466666B3}" destId="{588365EE-7163-4E57-A039-BB059A3135C1}" srcOrd="3" destOrd="0" presId="urn:microsoft.com/office/officeart/2005/8/layout/pyramid1"/>
    <dgm:cxn modelId="{4587C4C2-50D7-4706-92D8-A968A025A499}" type="presParOf" srcId="{588365EE-7163-4E57-A039-BB059A3135C1}" destId="{2EA55835-F711-4C46-8C71-2A750069C93D}" srcOrd="0" destOrd="0" presId="urn:microsoft.com/office/officeart/2005/8/layout/pyramid1"/>
    <dgm:cxn modelId="{4D320C42-DAC2-453C-9F27-C68842F53EC1}" type="presParOf" srcId="{588365EE-7163-4E57-A039-BB059A3135C1}" destId="{2B5D0DFA-3B71-4C49-BE81-7AC9C1B7EF0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2286000" y="0"/>
          <a:ext cx="1524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Greek</a:t>
          </a:r>
          <a:endParaRPr lang="en-US" sz="4300" kern="1200" dirty="0"/>
        </a:p>
      </dsp:txBody>
      <dsp:txXfrm>
        <a:off x="2286000" y="0"/>
        <a:ext cx="1524000" cy="1016000"/>
      </dsp:txXfrm>
    </dsp:sp>
    <dsp:sp modelId="{28C25A9D-3C08-4605-9FD3-81DC1D7947D4}">
      <dsp:nvSpPr>
        <dsp:cNvPr id="0" name=""/>
        <dsp:cNvSpPr/>
      </dsp:nvSpPr>
      <dsp:spPr>
        <a:xfrm>
          <a:off x="1524000" y="1015999"/>
          <a:ext cx="3048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Latin </a:t>
          </a:r>
          <a:endParaRPr lang="en-US" sz="4300" kern="1200" dirty="0"/>
        </a:p>
      </dsp:txBody>
      <dsp:txXfrm>
        <a:off x="2057400" y="1015999"/>
        <a:ext cx="1981200" cy="1016000"/>
      </dsp:txXfrm>
    </dsp:sp>
    <dsp:sp modelId="{BBC60E30-FF1E-4181-B1C1-5384C3749B64}">
      <dsp:nvSpPr>
        <dsp:cNvPr id="0" name=""/>
        <dsp:cNvSpPr/>
      </dsp:nvSpPr>
      <dsp:spPr>
        <a:xfrm>
          <a:off x="762000" y="2031999"/>
          <a:ext cx="4572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French </a:t>
          </a:r>
          <a:endParaRPr lang="en-US" sz="4300" kern="1200" dirty="0"/>
        </a:p>
      </dsp:txBody>
      <dsp:txXfrm>
        <a:off x="1562100" y="2031999"/>
        <a:ext cx="2971800" cy="1016000"/>
      </dsp:txXfrm>
    </dsp:sp>
    <dsp:sp modelId="{2EA55835-F711-4C46-8C71-2A750069C93D}">
      <dsp:nvSpPr>
        <dsp:cNvPr id="0" name=""/>
        <dsp:cNvSpPr/>
      </dsp:nvSpPr>
      <dsp:spPr>
        <a:xfrm>
          <a:off x="0" y="3047999"/>
          <a:ext cx="6096000" cy="1016000"/>
        </a:xfrm>
        <a:prstGeom prst="trapezoid">
          <a:avLst>
            <a:gd name="adj" fmla="val 7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Anglo-Saxon</a:t>
          </a:r>
          <a:endParaRPr lang="en-US" sz="4300" kern="1200" dirty="0"/>
        </a:p>
      </dsp:txBody>
      <dsp:txXfrm>
        <a:off x="1066799" y="3047999"/>
        <a:ext cx="3962400" cy="101600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46A82C-D5FD-4741-B3D9-2EB1FB10F9E1}">
      <dsp:nvSpPr>
        <dsp:cNvPr id="0" name=""/>
        <dsp:cNvSpPr/>
      </dsp:nvSpPr>
      <dsp:spPr>
        <a:xfrm>
          <a:off x="485775" y="0"/>
          <a:ext cx="3238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Greek</a:t>
          </a:r>
          <a:endParaRPr lang="en-US" sz="900" kern="1200" dirty="0"/>
        </a:p>
      </dsp:txBody>
      <dsp:txXfrm>
        <a:off x="485775" y="0"/>
        <a:ext cx="323850" cy="247650"/>
      </dsp:txXfrm>
    </dsp:sp>
    <dsp:sp modelId="{28C25A9D-3C08-4605-9FD3-81DC1D7947D4}">
      <dsp:nvSpPr>
        <dsp:cNvPr id="0" name=""/>
        <dsp:cNvSpPr/>
      </dsp:nvSpPr>
      <dsp:spPr>
        <a:xfrm>
          <a:off x="323850" y="247650"/>
          <a:ext cx="6477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Latin </a:t>
          </a:r>
          <a:endParaRPr lang="en-US" sz="900" kern="1200" dirty="0"/>
        </a:p>
      </dsp:txBody>
      <dsp:txXfrm>
        <a:off x="437197" y="247650"/>
        <a:ext cx="421005" cy="247650"/>
      </dsp:txXfrm>
    </dsp:sp>
    <dsp:sp modelId="{BBC60E30-FF1E-4181-B1C1-5384C3749B64}">
      <dsp:nvSpPr>
        <dsp:cNvPr id="0" name=""/>
        <dsp:cNvSpPr/>
      </dsp:nvSpPr>
      <dsp:spPr>
        <a:xfrm>
          <a:off x="161925" y="495299"/>
          <a:ext cx="97155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French </a:t>
          </a:r>
          <a:endParaRPr lang="en-US" sz="900" kern="1200" dirty="0"/>
        </a:p>
      </dsp:txBody>
      <dsp:txXfrm>
        <a:off x="331946" y="495299"/>
        <a:ext cx="631507" cy="247650"/>
      </dsp:txXfrm>
    </dsp:sp>
    <dsp:sp modelId="{2EA55835-F711-4C46-8C71-2A750069C93D}">
      <dsp:nvSpPr>
        <dsp:cNvPr id="0" name=""/>
        <dsp:cNvSpPr/>
      </dsp:nvSpPr>
      <dsp:spPr>
        <a:xfrm>
          <a:off x="0" y="742950"/>
          <a:ext cx="1295400" cy="247650"/>
        </a:xfrm>
        <a:prstGeom prst="trapezoid">
          <a:avLst>
            <a:gd name="adj" fmla="val 6538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Anglo-Saxon</a:t>
          </a:r>
          <a:endParaRPr lang="en-US" sz="900" kern="1200" dirty="0"/>
        </a:p>
      </dsp:txBody>
      <dsp:txXfrm>
        <a:off x="226694" y="742950"/>
        <a:ext cx="842010" cy="24765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A03488C4-98EB-4F11-A782-CA71C8804C44}" type="datetimeFigureOut">
              <a:rPr lang="en-US"/>
              <a:pPr>
                <a:defRPr/>
              </a:pPr>
              <a:t>12/18/2012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9871A247-393C-4DAC-A451-1BDF64ED9417}" type="datetimeFigureOut">
              <a:rPr lang="en-US"/>
              <a:pPr>
                <a:defRPr/>
              </a:pPr>
              <a:t>12/18/2012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3" Type="http://schemas.openxmlformats.org/officeDocument/2006/relationships/hyperlink" Target="http://en.wikipedia.org/wiki/Asia_Minor" TargetMode="External"/><Relationship Id="rId18" Type="http://schemas.openxmlformats.org/officeDocument/2006/relationships/hyperlink" Target="http://en.wikipedia.org/wiki/Romance_languages" TargetMode="External"/><Relationship Id="rId26" Type="http://schemas.openxmlformats.org/officeDocument/2006/relationships/hyperlink" Target="http://en.wikipedia.org/wiki/Baltic_languages" TargetMode="External"/><Relationship Id="rId39" Type="http://schemas.openxmlformats.org/officeDocument/2006/relationships/hyperlink" Target="http://en.wikipedia.org/wiki/Oceania" TargetMode="External"/><Relationship Id="rId21" Type="http://schemas.openxmlformats.org/officeDocument/2006/relationships/hyperlink" Target="http://en.wikipedia.org/wiki/Northern_Europe" TargetMode="External"/><Relationship Id="rId34" Type="http://schemas.openxmlformats.org/officeDocument/2006/relationships/hyperlink" Target="http://en.wikipedia.org/wiki/East_Slavic_languages" TargetMode="External"/><Relationship Id="rId42" Type="http://schemas.openxmlformats.org/officeDocument/2006/relationships/hyperlink" Target="http://en.wikipedia.org/wiki/Spanish_language" TargetMode="External"/><Relationship Id="rId47" Type="http://schemas.openxmlformats.org/officeDocument/2006/relationships/hyperlink" Target="http://en.wikipedia.org/wiki/Dutch_language" TargetMode="External"/><Relationship Id="rId50" Type="http://schemas.openxmlformats.org/officeDocument/2006/relationships/hyperlink" Target="http://en.wikipedia.org/wiki/Languages_of_the_Philippines" TargetMode="External"/><Relationship Id="rId55" Type="http://schemas.openxmlformats.org/officeDocument/2006/relationships/hyperlink" Target="http://en.wikipedia.org/wiki/Syllabary" TargetMode="External"/><Relationship Id="rId7" Type="http://schemas.openxmlformats.org/officeDocument/2006/relationships/hyperlink" Target="http://en.wikipedia.org/wiki/Ancient_Rome" TargetMode="External"/><Relationship Id="rId12" Type="http://schemas.openxmlformats.org/officeDocument/2006/relationships/hyperlink" Target="http://en.wikipedia.org/wiki/Greece" TargetMode="External"/><Relationship Id="rId17" Type="http://schemas.openxmlformats.org/officeDocument/2006/relationships/hyperlink" Target="http://en.wikipedia.org/wiki/Lingua_franca" TargetMode="External"/><Relationship Id="rId25" Type="http://schemas.openxmlformats.org/officeDocument/2006/relationships/hyperlink" Target="http://en.wikipedia.org/wiki/Runic_alphabet" TargetMode="External"/><Relationship Id="rId33" Type="http://schemas.openxmlformats.org/officeDocument/2006/relationships/hyperlink" Target="http://en.wikipedia.org/wiki/Roman_Catholic_Church" TargetMode="External"/><Relationship Id="rId38" Type="http://schemas.openxmlformats.org/officeDocument/2006/relationships/hyperlink" Target="http://en.wikipedia.org/wiki/The_Americas" TargetMode="External"/><Relationship Id="rId46" Type="http://schemas.openxmlformats.org/officeDocument/2006/relationships/hyperlink" Target="http://en.wikipedia.org/wiki/Swedish_language" TargetMode="External"/><Relationship Id="rId2" Type="http://schemas.openxmlformats.org/officeDocument/2006/relationships/slide" Target="../slides/slide15.xml"/><Relationship Id="rId16" Type="http://schemas.openxmlformats.org/officeDocument/2006/relationships/hyperlink" Target="http://en.wikipedia.org/wiki/Greek_language" TargetMode="External"/><Relationship Id="rId20" Type="http://schemas.openxmlformats.org/officeDocument/2006/relationships/hyperlink" Target="http://en.wikipedia.org/wiki/Middle_Ages" TargetMode="External"/><Relationship Id="rId29" Type="http://schemas.openxmlformats.org/officeDocument/2006/relationships/hyperlink" Target="http://en.wikipedia.org/wiki/Finnish_language" TargetMode="External"/><Relationship Id="rId41" Type="http://schemas.openxmlformats.org/officeDocument/2006/relationships/hyperlink" Target="http://en.wikipedia.org/wiki/Africa" TargetMode="External"/><Relationship Id="rId54" Type="http://schemas.openxmlformats.org/officeDocument/2006/relationships/hyperlink" Target="http://en.wikipedia.org/wiki/Sequoyah" TargetMode="External"/><Relationship Id="rId1" Type="http://schemas.openxmlformats.org/officeDocument/2006/relationships/notesMaster" Target="../notesMasters/notesMaster1.xml"/><Relationship Id="rId6" Type="http://schemas.openxmlformats.org/officeDocument/2006/relationships/hyperlink" Target="http://en.wikipedia.org/wiki/Cumae_alphabet" TargetMode="External"/><Relationship Id="rId11" Type="http://schemas.openxmlformats.org/officeDocument/2006/relationships/hyperlink" Target="http://en.wikipedia.org/wiki/Roman_Empire" TargetMode="External"/><Relationship Id="rId24" Type="http://schemas.openxmlformats.org/officeDocument/2006/relationships/hyperlink" Target="http://en.wikipedia.org/wiki/Germanic_languages" TargetMode="External"/><Relationship Id="rId32" Type="http://schemas.openxmlformats.org/officeDocument/2006/relationships/hyperlink" Target="http://en.wikipedia.org/wiki/South_Slavic_languages" TargetMode="External"/><Relationship Id="rId37" Type="http://schemas.openxmlformats.org/officeDocument/2006/relationships/hyperlink" Target="http://en.wikipedia.org/wiki/Serbian_language" TargetMode="External"/><Relationship Id="rId40" Type="http://schemas.openxmlformats.org/officeDocument/2006/relationships/hyperlink" Target="http://en.wikipedia.org/wiki/Asia" TargetMode="External"/><Relationship Id="rId45" Type="http://schemas.openxmlformats.org/officeDocument/2006/relationships/hyperlink" Target="http://en.wikipedia.org/wiki/French_language" TargetMode="External"/><Relationship Id="rId53" Type="http://schemas.openxmlformats.org/officeDocument/2006/relationships/hyperlink" Target="http://en.wikipedia.org/wiki/Cherokee_syllabary" TargetMode="External"/><Relationship Id="rId5" Type="http://schemas.openxmlformats.org/officeDocument/2006/relationships/hyperlink" Target="http://en.wikipedia.org/wiki/Greek_alphabet" TargetMode="External"/><Relationship Id="rId15" Type="http://schemas.openxmlformats.org/officeDocument/2006/relationships/hyperlink" Target="http://en.wikipedia.org/wiki/Egypt" TargetMode="External"/><Relationship Id="rId23" Type="http://schemas.openxmlformats.org/officeDocument/2006/relationships/hyperlink" Target="http://en.wikipedia.org/wiki/Ogham" TargetMode="External"/><Relationship Id="rId28" Type="http://schemas.openxmlformats.org/officeDocument/2006/relationships/hyperlink" Target="http://en.wikipedia.org/wiki/Hungarian_language" TargetMode="External"/><Relationship Id="rId36" Type="http://schemas.openxmlformats.org/officeDocument/2006/relationships/hyperlink" Target="http://en.wikipedia.org/wiki/Eastern_Orthodox_Church" TargetMode="External"/><Relationship Id="rId49" Type="http://schemas.openxmlformats.org/officeDocument/2006/relationships/hyperlink" Target="http://en.wikipedia.org/wiki/Tagalog_language" TargetMode="External"/><Relationship Id="rId57" Type="http://schemas.openxmlformats.org/officeDocument/2006/relationships/hyperlink" Target="http://en.wikipedia.org/wiki/Esperanto" TargetMode="External"/><Relationship Id="rId10" Type="http://schemas.openxmlformats.org/officeDocument/2006/relationships/hyperlink" Target="http://en.wikipedia.org/wiki/Mediterranean_Sea" TargetMode="External"/><Relationship Id="rId19" Type="http://schemas.openxmlformats.org/officeDocument/2006/relationships/hyperlink" Target="http://en.wikipedia.org/wiki/Western_Christianity" TargetMode="External"/><Relationship Id="rId31" Type="http://schemas.openxmlformats.org/officeDocument/2006/relationships/hyperlink" Target="http://en.wikipedia.org/wiki/West_Slavic_languages" TargetMode="External"/><Relationship Id="rId44" Type="http://schemas.openxmlformats.org/officeDocument/2006/relationships/hyperlink" Target="http://en.wikipedia.org/wiki/English_language" TargetMode="External"/><Relationship Id="rId52" Type="http://schemas.openxmlformats.org/officeDocument/2006/relationships/hyperlink" Target="http://en.wikipedia.org/wiki/Indonesian_language" TargetMode="External"/><Relationship Id="rId4" Type="http://schemas.openxmlformats.org/officeDocument/2006/relationships/hyperlink" Target="http://en.wikipedia.org/wiki/Writing_system" TargetMode="External"/><Relationship Id="rId9" Type="http://schemas.openxmlformats.org/officeDocument/2006/relationships/hyperlink" Target="http://en.wikipedia.org/wiki/Italian_Peninsula" TargetMode="External"/><Relationship Id="rId14" Type="http://schemas.openxmlformats.org/officeDocument/2006/relationships/hyperlink" Target="http://en.wikipedia.org/wiki/Levant" TargetMode="External"/><Relationship Id="rId22" Type="http://schemas.openxmlformats.org/officeDocument/2006/relationships/hyperlink" Target="http://en.wikipedia.org/wiki/Insular_Celtic_languages" TargetMode="External"/><Relationship Id="rId27" Type="http://schemas.openxmlformats.org/officeDocument/2006/relationships/hyperlink" Target="http://en.wikipedia.org/wiki/Finno-Ugric_languages" TargetMode="External"/><Relationship Id="rId30" Type="http://schemas.openxmlformats.org/officeDocument/2006/relationships/hyperlink" Target="http://en.wikipedia.org/wiki/Estonian_language" TargetMode="External"/><Relationship Id="rId35" Type="http://schemas.openxmlformats.org/officeDocument/2006/relationships/hyperlink" Target="http://en.wikipedia.org/wiki/Cyrillic_alphabet" TargetMode="External"/><Relationship Id="rId43" Type="http://schemas.openxmlformats.org/officeDocument/2006/relationships/hyperlink" Target="http://en.wikipedia.org/wiki/Portuguese_language" TargetMode="External"/><Relationship Id="rId48" Type="http://schemas.openxmlformats.org/officeDocument/2006/relationships/hyperlink" Target="http://en.wikipedia.org/wiki/Austronesian_languages" TargetMode="External"/><Relationship Id="rId56" Type="http://schemas.openxmlformats.org/officeDocument/2006/relationships/hyperlink" Target="http://en.wikipedia.org/wiki/L._L._Zamenhof" TargetMode="External"/><Relationship Id="rId8" Type="http://schemas.openxmlformats.org/officeDocument/2006/relationships/hyperlink" Target="http://en.wikipedia.org/wiki/Latin" TargetMode="External"/><Relationship Id="rId51" Type="http://schemas.openxmlformats.org/officeDocument/2006/relationships/hyperlink" Target="http://en.wikipedia.org/wiki/Bahasa_Malaysia" TargetMode="External"/><Relationship Id="rId3" Type="http://schemas.openxmlformats.org/officeDocument/2006/relationships/hyperlink" Target="http://en.wikipedia.org/wiki/Alphabet"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en.wikipedia.org/wiki/Egyptian_hieroglyph" TargetMode="External"/><Relationship Id="rId3" Type="http://schemas.openxmlformats.org/officeDocument/2006/relationships/hyperlink" Target="http://en.wikipedia.org/wiki/Alphabet" TargetMode="External"/><Relationship Id="rId7" Type="http://schemas.openxmlformats.org/officeDocument/2006/relationships/hyperlink" Target="http://en.wikipedia.org/wiki/Middle_Bronze_Age_alphabets"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en.wikipedia.org/wiki/Semitic" TargetMode="External"/><Relationship Id="rId5" Type="http://schemas.openxmlformats.org/officeDocument/2006/relationships/hyperlink" Target="http://en.wikipedia.org/wiki/History_of_writing" TargetMode="External"/><Relationship Id="rId10" Type="http://schemas.openxmlformats.org/officeDocument/2006/relationships/hyperlink" Target="http://en.wikipedia.org/wiki/Latin_alphabet" TargetMode="External"/><Relationship Id="rId4" Type="http://schemas.openxmlformats.org/officeDocument/2006/relationships/hyperlink" Target="http://en.wikipedia.org/wiki/Ancient_Egypt" TargetMode="External"/><Relationship Id="rId9" Type="http://schemas.openxmlformats.org/officeDocument/2006/relationships/hyperlink" Target="http://en.wikipedia.org/wiki/Greek_alphabet"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Greek_language"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en.wikipedia.org/wiki/Alphabet" TargetMode="External"/><Relationship Id="rId4" Type="http://schemas.openxmlformats.org/officeDocument/2006/relationships/hyperlink" Target="http://en.wikipedia.org/wiki/9th_century_BC"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56462" eaLnBrk="1" fontAlgn="auto" hangingPunct="1">
              <a:spcBef>
                <a:spcPts val="0"/>
              </a:spcBef>
              <a:spcAft>
                <a:spcPts val="0"/>
              </a:spcAft>
              <a:defRPr/>
            </a:pPr>
            <a:r>
              <a:rPr lang="en-US" dirty="0" smtClean="0"/>
              <a:t>The </a:t>
            </a:r>
            <a:r>
              <a:rPr lang="en-US" b="1" dirty="0" smtClean="0"/>
              <a:t>Latin alphabet</a:t>
            </a:r>
            <a:r>
              <a:rPr lang="en-US" dirty="0" smtClean="0"/>
              <a:t>, also called the </a:t>
            </a:r>
            <a:r>
              <a:rPr lang="en-US" b="1" dirty="0" smtClean="0"/>
              <a:t>Roman alphabet</a:t>
            </a:r>
            <a:r>
              <a:rPr lang="en-US" dirty="0" smtClean="0"/>
              <a:t>, is the most widely used </a:t>
            </a:r>
            <a:r>
              <a:rPr lang="en-US" dirty="0" smtClean="0">
                <a:hlinkClick r:id="rId3" action="ppaction://hlinkfile" tooltip="Alphabet"/>
              </a:rPr>
              <a:t>alphabetic</a:t>
            </a:r>
            <a:r>
              <a:rPr lang="en-US" dirty="0" smtClean="0"/>
              <a:t> </a:t>
            </a:r>
            <a:r>
              <a:rPr lang="en-US" dirty="0" smtClean="0">
                <a:hlinkClick r:id="rId4" action="ppaction://hlinkfile" tooltip="Writing system"/>
              </a:rPr>
              <a:t>writing system</a:t>
            </a:r>
            <a:r>
              <a:rPr lang="en-US" dirty="0" smtClean="0"/>
              <a:t> in the world today. It evolved from the western variety of the </a:t>
            </a:r>
            <a:r>
              <a:rPr lang="en-US" dirty="0" smtClean="0">
                <a:hlinkClick r:id="rId5" action="ppaction://hlinkfile" tooltip="Greek alphabet"/>
              </a:rPr>
              <a:t>Greek alphabet</a:t>
            </a:r>
            <a:r>
              <a:rPr lang="en-US" dirty="0" smtClean="0"/>
              <a:t> called the </a:t>
            </a:r>
            <a:r>
              <a:rPr lang="en-US" dirty="0" err="1" smtClean="0">
                <a:hlinkClick r:id="rId6" action="ppaction://hlinkfile" tooltip="Cumae alphabet"/>
              </a:rPr>
              <a:t>Cumaean</a:t>
            </a:r>
            <a:r>
              <a:rPr lang="en-US" dirty="0" smtClean="0">
                <a:hlinkClick r:id="rId6" action="ppaction://hlinkfile" tooltip="Cumae alphabet"/>
              </a:rPr>
              <a:t> alphabet</a:t>
            </a:r>
            <a:r>
              <a:rPr lang="en-US" dirty="0" smtClean="0"/>
              <a:t>, and was initially developed by the </a:t>
            </a:r>
            <a:r>
              <a:rPr lang="en-US" dirty="0" smtClean="0">
                <a:hlinkClick r:id="rId7" action="ppaction://hlinkfile" tooltip="Ancient Rome"/>
              </a:rPr>
              <a:t>ancient Romans</a:t>
            </a:r>
            <a:r>
              <a:rPr lang="en-US" dirty="0" smtClean="0"/>
              <a:t> to write the </a:t>
            </a:r>
            <a:r>
              <a:rPr lang="en-US" dirty="0" smtClean="0">
                <a:hlinkClick r:id="rId8" action="ppaction://hlinkfile" tooltip="Latin"/>
              </a:rPr>
              <a:t>Latin language</a:t>
            </a:r>
            <a:r>
              <a:rPr lang="en-US" dirty="0" smtClean="0"/>
              <a:t>.</a:t>
            </a:r>
          </a:p>
          <a:p>
            <a:pPr defTabSz="956462" eaLnBrk="1" fontAlgn="auto" hangingPunct="1">
              <a:spcBef>
                <a:spcPts val="0"/>
              </a:spcBef>
              <a:spcAft>
                <a:spcPts val="0"/>
              </a:spcAft>
              <a:defRPr/>
            </a:pPr>
            <a:endParaRPr lang="en-US" dirty="0" smtClean="0"/>
          </a:p>
          <a:p>
            <a:r>
              <a:rPr lang="en-US" dirty="0" smtClean="0"/>
              <a:t>The Latin alphabet spread, along with the </a:t>
            </a:r>
            <a:r>
              <a:rPr lang="en-US" dirty="0" smtClean="0">
                <a:hlinkClick r:id="rId8" action="ppaction://hlinkfile" tooltip="Latin"/>
              </a:rPr>
              <a:t>Latin language</a:t>
            </a:r>
            <a:r>
              <a:rPr lang="en-US" dirty="0" smtClean="0"/>
              <a:t>, from the </a:t>
            </a:r>
            <a:r>
              <a:rPr lang="en-US" dirty="0" smtClean="0">
                <a:hlinkClick r:id="rId9" action="ppaction://hlinkfile" tooltip="Italian Peninsula"/>
              </a:rPr>
              <a:t>Italian Peninsula</a:t>
            </a:r>
            <a:r>
              <a:rPr lang="en-US" dirty="0" smtClean="0"/>
              <a:t> to the lands surrounding the </a:t>
            </a:r>
            <a:r>
              <a:rPr lang="en-US" dirty="0" smtClean="0">
                <a:hlinkClick r:id="rId10" action="ppaction://hlinkfile" tooltip="Mediterranean Sea"/>
              </a:rPr>
              <a:t>Mediterranean Sea</a:t>
            </a:r>
            <a:r>
              <a:rPr lang="en-US" dirty="0" smtClean="0"/>
              <a:t> with the expansion of the </a:t>
            </a:r>
            <a:r>
              <a:rPr lang="en-US" dirty="0" smtClean="0">
                <a:hlinkClick r:id="rId11" action="ppaction://hlinkfile" tooltip="Roman Empire"/>
              </a:rPr>
              <a:t>Roman Empire</a:t>
            </a:r>
            <a:r>
              <a:rPr lang="en-US" dirty="0" smtClean="0"/>
              <a:t>. The eastern half of the Empire, including </a:t>
            </a:r>
            <a:r>
              <a:rPr lang="en-US" dirty="0" smtClean="0">
                <a:hlinkClick r:id="rId12" action="ppaction://hlinkfile" tooltip="Greece"/>
              </a:rPr>
              <a:t>Greece</a:t>
            </a:r>
            <a:r>
              <a:rPr lang="en-US" dirty="0" smtClean="0"/>
              <a:t>, </a:t>
            </a:r>
            <a:r>
              <a:rPr lang="en-US" dirty="0" smtClean="0">
                <a:hlinkClick r:id="rId13" action="ppaction://hlinkfile" tooltip="Asia Minor"/>
              </a:rPr>
              <a:t>Asia Minor</a:t>
            </a:r>
            <a:r>
              <a:rPr lang="en-US" dirty="0" smtClean="0"/>
              <a:t>, the </a:t>
            </a:r>
            <a:r>
              <a:rPr lang="en-US" dirty="0" smtClean="0">
                <a:hlinkClick r:id="rId14" action="ppaction://hlinkfile" tooltip="Levant"/>
              </a:rPr>
              <a:t>Levant</a:t>
            </a:r>
            <a:r>
              <a:rPr lang="en-US" dirty="0" smtClean="0"/>
              <a:t>, and </a:t>
            </a:r>
            <a:r>
              <a:rPr lang="en-US" dirty="0" smtClean="0">
                <a:hlinkClick r:id="rId15" action="ppaction://hlinkfile" tooltip="Egypt"/>
              </a:rPr>
              <a:t>Egypt</a:t>
            </a:r>
            <a:r>
              <a:rPr lang="en-US" dirty="0" smtClean="0"/>
              <a:t>, continued to use </a:t>
            </a:r>
            <a:r>
              <a:rPr lang="en-US" dirty="0" smtClean="0">
                <a:hlinkClick r:id="rId16" action="ppaction://hlinkfile" tooltip="Greek language"/>
              </a:rPr>
              <a:t>Greek</a:t>
            </a:r>
            <a:r>
              <a:rPr lang="en-US" dirty="0" smtClean="0"/>
              <a:t> as a </a:t>
            </a:r>
            <a:r>
              <a:rPr lang="en-US" dirty="0" smtClean="0">
                <a:hlinkClick r:id="rId17" action="ppaction://hlinkfile" tooltip="Lingua franca"/>
              </a:rPr>
              <a:t>lingua franca</a:t>
            </a:r>
            <a:r>
              <a:rPr lang="en-US" dirty="0" smtClean="0"/>
              <a:t>, but Latin was widely spoken in the western half, and as the western </a:t>
            </a:r>
            <a:r>
              <a:rPr lang="en-US" dirty="0" smtClean="0">
                <a:hlinkClick r:id="rId18" action="ppaction://hlinkfile" tooltip="Romance languages"/>
              </a:rPr>
              <a:t>Romance languages</a:t>
            </a:r>
            <a:r>
              <a:rPr lang="en-US" dirty="0" smtClean="0"/>
              <a:t> evolved out of Latin, they continued to use and adapt the Latin alphabet.</a:t>
            </a:r>
          </a:p>
          <a:p>
            <a:r>
              <a:rPr lang="en-US" dirty="0" smtClean="0"/>
              <a:t>With the spread of </a:t>
            </a:r>
            <a:r>
              <a:rPr lang="en-US" dirty="0" smtClean="0">
                <a:hlinkClick r:id="rId19" action="ppaction://hlinkfile" tooltip="Western Christianity"/>
              </a:rPr>
              <a:t>Western Christianity</a:t>
            </a:r>
            <a:r>
              <a:rPr lang="en-US" dirty="0" smtClean="0"/>
              <a:t> during the </a:t>
            </a:r>
            <a:r>
              <a:rPr lang="en-US" dirty="0" smtClean="0">
                <a:hlinkClick r:id="rId20" action="ppaction://hlinkfile" tooltip="Middle Ages"/>
              </a:rPr>
              <a:t>Middle Ages</a:t>
            </a:r>
            <a:r>
              <a:rPr lang="en-US" dirty="0" smtClean="0"/>
              <a:t>, the alphabet was gradually adopted by the peoples of </a:t>
            </a:r>
            <a:r>
              <a:rPr lang="en-US" dirty="0" smtClean="0">
                <a:hlinkClick r:id="rId21" action="ppaction://hlinkfile" tooltip="Northern Europe"/>
              </a:rPr>
              <a:t>northern Europe</a:t>
            </a:r>
            <a:r>
              <a:rPr lang="en-US" dirty="0" smtClean="0"/>
              <a:t> who spoke </a:t>
            </a:r>
            <a:r>
              <a:rPr lang="en-US" dirty="0" smtClean="0">
                <a:hlinkClick r:id="rId22" action="ppaction://hlinkfile" tooltip="Insular Celtic languages"/>
              </a:rPr>
              <a:t>Celtic languages</a:t>
            </a:r>
            <a:r>
              <a:rPr lang="en-US" dirty="0" smtClean="0"/>
              <a:t> (displacing the </a:t>
            </a:r>
            <a:r>
              <a:rPr lang="en-US" dirty="0" err="1" smtClean="0">
                <a:hlinkClick r:id="rId23" action="ppaction://hlinkfile" tooltip="Ogham"/>
              </a:rPr>
              <a:t>Ogham</a:t>
            </a:r>
            <a:r>
              <a:rPr lang="en-US" dirty="0" smtClean="0"/>
              <a:t> alphabet) or </a:t>
            </a:r>
            <a:r>
              <a:rPr lang="en-US" dirty="0" smtClean="0">
                <a:hlinkClick r:id="rId24" action="ppaction://hlinkfile" tooltip="Germanic languages"/>
              </a:rPr>
              <a:t>Germanic languages</a:t>
            </a:r>
            <a:r>
              <a:rPr lang="en-US" dirty="0" smtClean="0"/>
              <a:t> (displacing their earlier </a:t>
            </a:r>
            <a:r>
              <a:rPr lang="en-US" dirty="0" smtClean="0">
                <a:hlinkClick r:id="rId25" action="ppaction://hlinkfile" tooltip="Runic alphabet"/>
              </a:rPr>
              <a:t>Runic alphabets</a:t>
            </a:r>
            <a:r>
              <a:rPr lang="en-US" dirty="0" smtClean="0"/>
              <a:t>), </a:t>
            </a:r>
            <a:r>
              <a:rPr lang="en-US" dirty="0" smtClean="0">
                <a:hlinkClick r:id="rId26" action="ppaction://hlinkfile" tooltip="Baltic languages"/>
              </a:rPr>
              <a:t>Baltic languages</a:t>
            </a:r>
            <a:r>
              <a:rPr lang="en-US" dirty="0" smtClean="0"/>
              <a:t>, as well as by the speakers of several </a:t>
            </a:r>
            <a:r>
              <a:rPr lang="en-US" dirty="0" smtClean="0">
                <a:hlinkClick r:id="rId27" action="ppaction://hlinkfile" tooltip="Finno-Ugric languages"/>
              </a:rPr>
              <a:t>Finno-Ugric languages</a:t>
            </a:r>
            <a:r>
              <a:rPr lang="en-US" dirty="0" smtClean="0"/>
              <a:t>, most notably </a:t>
            </a:r>
            <a:r>
              <a:rPr lang="en-US" dirty="0" smtClean="0">
                <a:hlinkClick r:id="rId28" action="ppaction://hlinkfile" tooltip="Hungarian language"/>
              </a:rPr>
              <a:t>Hungarian</a:t>
            </a:r>
            <a:r>
              <a:rPr lang="en-US" dirty="0" smtClean="0"/>
              <a:t>, </a:t>
            </a:r>
            <a:r>
              <a:rPr lang="en-US" dirty="0" smtClean="0">
                <a:hlinkClick r:id="rId29" action="ppaction://hlinkfile" tooltip="Finnish language"/>
              </a:rPr>
              <a:t>Finnish</a:t>
            </a:r>
            <a:r>
              <a:rPr lang="en-US" dirty="0" smtClean="0"/>
              <a:t> and </a:t>
            </a:r>
            <a:r>
              <a:rPr lang="en-US" dirty="0" smtClean="0">
                <a:hlinkClick r:id="rId30" action="ppaction://hlinkfile" tooltip="Estonian language"/>
              </a:rPr>
              <a:t>Estonian</a:t>
            </a:r>
            <a:r>
              <a:rPr lang="en-US" dirty="0" smtClean="0"/>
              <a:t>. The alphabet also came into use for writing the </a:t>
            </a:r>
            <a:r>
              <a:rPr lang="en-US" dirty="0" smtClean="0">
                <a:hlinkClick r:id="rId31" action="ppaction://hlinkfile" tooltip="West Slavic languages"/>
              </a:rPr>
              <a:t>West Slavic languages</a:t>
            </a:r>
            <a:r>
              <a:rPr lang="en-US" dirty="0" smtClean="0"/>
              <a:t> and several </a:t>
            </a:r>
            <a:r>
              <a:rPr lang="en-US" dirty="0" smtClean="0">
                <a:hlinkClick r:id="rId32" action="ppaction://hlinkfile" tooltip="South Slavic languages"/>
              </a:rPr>
              <a:t>South Slavic languages</a:t>
            </a:r>
            <a:r>
              <a:rPr lang="en-US" dirty="0" smtClean="0"/>
              <a:t>, as the people who spoke them adopted </a:t>
            </a:r>
            <a:r>
              <a:rPr lang="en-US" dirty="0" smtClean="0">
                <a:hlinkClick r:id="rId33" action="ppaction://hlinkfile" tooltip="Roman Catholic Church"/>
              </a:rPr>
              <a:t>Roman Catholicism</a:t>
            </a:r>
            <a:r>
              <a:rPr lang="en-US" dirty="0" smtClean="0"/>
              <a:t>. The speakers of </a:t>
            </a:r>
            <a:r>
              <a:rPr lang="en-US" dirty="0" smtClean="0">
                <a:hlinkClick r:id="rId34" action="ppaction://hlinkfile" tooltip="East Slavic languages"/>
              </a:rPr>
              <a:t>East Slavic languages</a:t>
            </a:r>
            <a:r>
              <a:rPr lang="en-US" dirty="0" smtClean="0"/>
              <a:t> generally adopted the </a:t>
            </a:r>
            <a:r>
              <a:rPr lang="en-US" dirty="0" smtClean="0">
                <a:hlinkClick r:id="rId35" action="ppaction://hlinkfile" tooltip="Cyrillic alphabet"/>
              </a:rPr>
              <a:t>Cyrillic alphabet</a:t>
            </a:r>
            <a:r>
              <a:rPr lang="en-US" dirty="0" smtClean="0"/>
              <a:t> along with </a:t>
            </a:r>
            <a:r>
              <a:rPr lang="en-US" dirty="0" smtClean="0">
                <a:hlinkClick r:id="rId36" action="ppaction://hlinkfile" tooltip="Eastern Orthodox Church"/>
              </a:rPr>
              <a:t>Orthodox Christianity</a:t>
            </a:r>
            <a:r>
              <a:rPr lang="en-US" dirty="0" smtClean="0"/>
              <a:t>. The </a:t>
            </a:r>
            <a:r>
              <a:rPr lang="en-US" dirty="0" smtClean="0">
                <a:hlinkClick r:id="rId37" action="ppaction://hlinkfile" tooltip="Serbian language"/>
              </a:rPr>
              <a:t>Serbian language</a:t>
            </a:r>
            <a:r>
              <a:rPr lang="en-US" dirty="0" smtClean="0"/>
              <a:t> uses both alphabets, with Latin being the predominant alphabet in the province of </a:t>
            </a:r>
            <a:r>
              <a:rPr lang="en-US" dirty="0" err="1" smtClean="0"/>
              <a:t>Vojvodina</a:t>
            </a:r>
            <a:r>
              <a:rPr lang="en-US" dirty="0" smtClean="0"/>
              <a:t>.</a:t>
            </a:r>
          </a:p>
          <a:p>
            <a:pPr defTabSz="956462" eaLnBrk="1" fontAlgn="auto" hangingPunct="1">
              <a:spcBef>
                <a:spcPts val="0"/>
              </a:spcBef>
              <a:spcAft>
                <a:spcPts val="0"/>
              </a:spcAft>
              <a:defRPr/>
            </a:pPr>
            <a:endParaRPr lang="en-US" dirty="0" smtClean="0"/>
          </a:p>
          <a:p>
            <a:pPr defTabSz="956462" eaLnBrk="1" fontAlgn="auto" hangingPunct="1">
              <a:spcBef>
                <a:spcPts val="0"/>
              </a:spcBef>
              <a:spcAft>
                <a:spcPts val="0"/>
              </a:spcAft>
              <a:defRPr/>
            </a:pPr>
            <a:r>
              <a:rPr lang="en-US" dirty="0" smtClean="0"/>
              <a:t>Over the past 500 years, the alphabet has spread around the world, to </a:t>
            </a:r>
            <a:r>
              <a:rPr lang="en-US" dirty="0" smtClean="0">
                <a:hlinkClick r:id="rId38" action="ppaction://hlinkfile" tooltip="The Americas"/>
              </a:rPr>
              <a:t>the Americas</a:t>
            </a:r>
            <a:r>
              <a:rPr lang="en-US" dirty="0" smtClean="0"/>
              <a:t>, </a:t>
            </a:r>
            <a:r>
              <a:rPr lang="en-US" dirty="0" smtClean="0">
                <a:hlinkClick r:id="rId39" action="ppaction://hlinkfile" tooltip="Oceania"/>
              </a:rPr>
              <a:t>Oceania</a:t>
            </a:r>
            <a:r>
              <a:rPr lang="en-US" dirty="0" smtClean="0"/>
              <a:t>, and parts of </a:t>
            </a:r>
            <a:r>
              <a:rPr lang="en-US" dirty="0" smtClean="0">
                <a:hlinkClick r:id="rId40" action="ppaction://hlinkfile" tooltip="Asia"/>
              </a:rPr>
              <a:t>Asia</a:t>
            </a:r>
            <a:r>
              <a:rPr lang="en-US" dirty="0" smtClean="0"/>
              <a:t>, </a:t>
            </a:r>
            <a:r>
              <a:rPr lang="en-US" dirty="0" smtClean="0">
                <a:hlinkClick r:id="rId41" action="ppaction://hlinkfile" tooltip="Africa"/>
              </a:rPr>
              <a:t>Africa</a:t>
            </a:r>
            <a:r>
              <a:rPr lang="en-US" dirty="0" smtClean="0"/>
              <a:t>, and the Pacific with European colonization, along with the </a:t>
            </a:r>
            <a:r>
              <a:rPr lang="en-US" dirty="0" smtClean="0">
                <a:hlinkClick r:id="rId42" action="ppaction://hlinkfile" tooltip="Spanish language"/>
              </a:rPr>
              <a:t>Spanish</a:t>
            </a:r>
            <a:r>
              <a:rPr lang="en-US" dirty="0" smtClean="0"/>
              <a:t>, </a:t>
            </a:r>
            <a:r>
              <a:rPr lang="en-US" dirty="0" smtClean="0">
                <a:hlinkClick r:id="rId43" action="ppaction://hlinkfile" tooltip="Portuguese language"/>
              </a:rPr>
              <a:t>Portuguese</a:t>
            </a:r>
            <a:r>
              <a:rPr lang="en-US" dirty="0" smtClean="0"/>
              <a:t>, </a:t>
            </a:r>
            <a:r>
              <a:rPr lang="en-US" dirty="0" smtClean="0">
                <a:hlinkClick r:id="rId44" action="ppaction://hlinkfile" tooltip="English language"/>
              </a:rPr>
              <a:t>English</a:t>
            </a:r>
            <a:r>
              <a:rPr lang="en-US" dirty="0" smtClean="0"/>
              <a:t>, </a:t>
            </a:r>
            <a:r>
              <a:rPr lang="en-US" dirty="0" smtClean="0">
                <a:hlinkClick r:id="rId45" action="ppaction://hlinkfile" tooltip="French language"/>
              </a:rPr>
              <a:t>French</a:t>
            </a:r>
            <a:r>
              <a:rPr lang="en-US" dirty="0" smtClean="0"/>
              <a:t>, </a:t>
            </a:r>
            <a:r>
              <a:rPr lang="en-US" dirty="0" smtClean="0">
                <a:hlinkClick r:id="rId46" action="ppaction://hlinkfile" tooltip="Swedish language"/>
              </a:rPr>
              <a:t>Swedish</a:t>
            </a:r>
            <a:r>
              <a:rPr lang="en-US" dirty="0" smtClean="0"/>
              <a:t> and </a:t>
            </a:r>
            <a:r>
              <a:rPr lang="en-US" dirty="0" smtClean="0">
                <a:hlinkClick r:id="rId47" action="ppaction://hlinkfile" tooltip="Dutch language"/>
              </a:rPr>
              <a:t>Dutch</a:t>
            </a:r>
            <a:r>
              <a:rPr lang="en-US" dirty="0" smtClean="0"/>
              <a:t> languages. The Latin alphabet is also used for many </a:t>
            </a:r>
            <a:r>
              <a:rPr lang="en-US" dirty="0" err="1" smtClean="0">
                <a:hlinkClick r:id="rId48" action="ppaction://hlinkfile" tooltip="Austronesian languages"/>
              </a:rPr>
              <a:t>Austronesian</a:t>
            </a:r>
            <a:r>
              <a:rPr lang="en-US" dirty="0" smtClean="0">
                <a:hlinkClick r:id="rId48" action="ppaction://hlinkfile" tooltip="Austronesian languages"/>
              </a:rPr>
              <a:t> languages</a:t>
            </a:r>
            <a:r>
              <a:rPr lang="en-US" dirty="0" smtClean="0"/>
              <a:t>, including </a:t>
            </a:r>
            <a:r>
              <a:rPr lang="en-US" dirty="0" err="1" smtClean="0">
                <a:hlinkClick r:id="rId49" action="ppaction://hlinkfile" tooltip="Tagalog language"/>
              </a:rPr>
              <a:t>Tagalog</a:t>
            </a:r>
            <a:r>
              <a:rPr lang="en-US" dirty="0" smtClean="0"/>
              <a:t> and the other </a:t>
            </a:r>
            <a:r>
              <a:rPr lang="en-US" dirty="0" smtClean="0">
                <a:hlinkClick r:id="rId50" action="ppaction://hlinkfile" tooltip="Languages of the Philippines"/>
              </a:rPr>
              <a:t>languages of the Philippines</a:t>
            </a:r>
            <a:r>
              <a:rPr lang="en-US" dirty="0" smtClean="0"/>
              <a:t>, and the official </a:t>
            </a:r>
            <a:r>
              <a:rPr lang="en-US" dirty="0" smtClean="0">
                <a:hlinkClick r:id="rId51" action="ppaction://hlinkfile" tooltip="Bahasa Malaysia"/>
              </a:rPr>
              <a:t>Malaysian</a:t>
            </a:r>
            <a:r>
              <a:rPr lang="en-US" dirty="0" smtClean="0"/>
              <a:t> and </a:t>
            </a:r>
            <a:r>
              <a:rPr lang="en-US" dirty="0" smtClean="0">
                <a:hlinkClick r:id="rId52" action="ppaction://hlinkfile" tooltip="Indonesian language"/>
              </a:rPr>
              <a:t>Indonesian languages</a:t>
            </a:r>
            <a:r>
              <a:rPr lang="en-US" dirty="0" smtClean="0"/>
              <a:t>, replacing earlier Arabic and indigenous </a:t>
            </a:r>
            <a:r>
              <a:rPr lang="en-US" dirty="0" err="1" smtClean="0"/>
              <a:t>Brahmic</a:t>
            </a:r>
            <a:r>
              <a:rPr lang="en-US" dirty="0" smtClean="0"/>
              <a:t> alphabets. Some glyph forms from the Latin alphabet served as the basis for the forms of the symbols in the </a:t>
            </a:r>
            <a:r>
              <a:rPr lang="en-US" dirty="0" smtClean="0">
                <a:hlinkClick r:id="rId53" action="ppaction://hlinkfile" tooltip="Cherokee syllabary"/>
              </a:rPr>
              <a:t>Cherokee </a:t>
            </a:r>
            <a:r>
              <a:rPr lang="en-US" dirty="0" err="1" smtClean="0">
                <a:hlinkClick r:id="rId53" action="ppaction://hlinkfile" tooltip="Cherokee syllabary"/>
              </a:rPr>
              <a:t>syllabary</a:t>
            </a:r>
            <a:r>
              <a:rPr lang="en-US" dirty="0" smtClean="0"/>
              <a:t> developed by </a:t>
            </a:r>
            <a:r>
              <a:rPr lang="en-US" dirty="0" smtClean="0">
                <a:hlinkClick r:id="rId54" action="ppaction://hlinkfile" tooltip="Sequoyah"/>
              </a:rPr>
              <a:t>Sequoyah</a:t>
            </a:r>
            <a:r>
              <a:rPr lang="en-US" dirty="0" smtClean="0"/>
              <a:t>; however, the sounds of the final </a:t>
            </a:r>
            <a:r>
              <a:rPr lang="en-US" dirty="0" err="1" smtClean="0">
                <a:hlinkClick r:id="rId55" action="ppaction://hlinkfile" tooltip="Syllabary"/>
              </a:rPr>
              <a:t>syllabary</a:t>
            </a:r>
            <a:r>
              <a:rPr lang="en-US" dirty="0" smtClean="0"/>
              <a:t> were completely different. </a:t>
            </a:r>
            <a:r>
              <a:rPr lang="en-US" dirty="0" smtClean="0">
                <a:hlinkClick r:id="rId56" action="ppaction://hlinkfile" tooltip="L. L. Zamenhof"/>
              </a:rPr>
              <a:t>L. L. </a:t>
            </a:r>
            <a:r>
              <a:rPr lang="en-US" dirty="0" err="1" smtClean="0">
                <a:hlinkClick r:id="rId56" action="ppaction://hlinkfile" tooltip="L. L. Zamenhof"/>
              </a:rPr>
              <a:t>Zamenhof</a:t>
            </a:r>
            <a:r>
              <a:rPr lang="en-US" dirty="0" smtClean="0"/>
              <a:t> used the Latin alphabet as the basis for the alphabet of </a:t>
            </a:r>
            <a:r>
              <a:rPr lang="en-US" dirty="0" smtClean="0">
                <a:hlinkClick r:id="rId57" action="ppaction://hlinkfile" tooltip="Esperanto"/>
              </a:rPr>
              <a:t>Esperanto</a:t>
            </a:r>
            <a:r>
              <a:rPr lang="en-US" dirty="0" smtClean="0"/>
              <a:t>.</a:t>
            </a:r>
          </a:p>
          <a:p>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15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1" dirty="0" smtClean="0"/>
              <a:t>history of the </a:t>
            </a:r>
            <a:r>
              <a:rPr lang="en-US" b="1" dirty="0" smtClean="0">
                <a:hlinkClick r:id="rId3" action="ppaction://hlinkfile" tooltip="Alphabet"/>
              </a:rPr>
              <a:t>alphabet</a:t>
            </a:r>
            <a:r>
              <a:rPr lang="en-US" dirty="0" smtClean="0"/>
              <a:t> begins in </a:t>
            </a:r>
            <a:r>
              <a:rPr lang="en-US" dirty="0" smtClean="0">
                <a:hlinkClick r:id="rId4" action="ppaction://hlinkfile" tooltip="Ancient Egypt"/>
              </a:rPr>
              <a:t>Ancient Egypt</a:t>
            </a:r>
            <a:r>
              <a:rPr lang="en-US" dirty="0" smtClean="0"/>
              <a:t>, more than a millennium into the </a:t>
            </a:r>
            <a:r>
              <a:rPr lang="en-US" dirty="0" smtClean="0">
                <a:hlinkClick r:id="rId5" action="ppaction://hlinkfile" tooltip="History of writing"/>
              </a:rPr>
              <a:t>history of writing</a:t>
            </a:r>
            <a:r>
              <a:rPr lang="en-US" dirty="0" smtClean="0"/>
              <a:t>. The first pure alphabet emerged around 2000 BCE to represent the language of </a:t>
            </a:r>
            <a:r>
              <a:rPr lang="en-US" dirty="0" smtClean="0">
                <a:hlinkClick r:id="rId6" action="ppaction://hlinkfile" tooltip="Semitic"/>
              </a:rPr>
              <a:t>Semitic</a:t>
            </a:r>
            <a:r>
              <a:rPr lang="en-US" dirty="0" smtClean="0"/>
              <a:t> workers in Egypt (see </a:t>
            </a:r>
            <a:r>
              <a:rPr lang="en-US" dirty="0" smtClean="0">
                <a:hlinkClick r:id="rId7" action="ppaction://hlinkfile" tooltip="Middle Bronze Age alphabets"/>
              </a:rPr>
              <a:t>Middle Bronze Age alphabets</a:t>
            </a:r>
            <a:r>
              <a:rPr lang="en-US" dirty="0" smtClean="0"/>
              <a:t>), and was derived from the alphabetic principles of the </a:t>
            </a:r>
            <a:r>
              <a:rPr lang="en-US" dirty="0" smtClean="0">
                <a:hlinkClick r:id="rId8" action="ppaction://hlinkfile" tooltip="Egyptian hieroglyph"/>
              </a:rPr>
              <a:t>Egyptian hieroglyphs</a:t>
            </a:r>
            <a:r>
              <a:rPr lang="en-US" dirty="0" smtClean="0"/>
              <a:t>. Most alphabets in the world today either descend directly from this development, for example the </a:t>
            </a:r>
            <a:r>
              <a:rPr lang="en-US" dirty="0" smtClean="0">
                <a:hlinkClick r:id="rId9" action="ppaction://hlinkfile" tooltip="Greek alphabet"/>
              </a:rPr>
              <a:t>Greek</a:t>
            </a:r>
            <a:r>
              <a:rPr lang="en-US" dirty="0" smtClean="0"/>
              <a:t> and </a:t>
            </a:r>
            <a:r>
              <a:rPr lang="en-US" dirty="0" smtClean="0">
                <a:hlinkClick r:id="rId10" action="ppaction://hlinkfile" tooltip="Latin alphabet"/>
              </a:rPr>
              <a:t>Latin</a:t>
            </a:r>
            <a:r>
              <a:rPr lang="en-US" dirty="0" smtClean="0"/>
              <a:t> alphabets, or were inspired by its design.</a:t>
            </a:r>
          </a:p>
          <a:p>
            <a:endParaRPr lang="en-US" dirty="0" smtClean="0"/>
          </a:p>
          <a:p>
            <a:r>
              <a:rPr lang="en-US" dirty="0" smtClean="0"/>
              <a:t>The </a:t>
            </a:r>
            <a:r>
              <a:rPr lang="en-US" b="1" dirty="0" smtClean="0"/>
              <a:t>Phoenician alphabet</a:t>
            </a:r>
            <a:r>
              <a:rPr lang="en-US" dirty="0" smtClean="0"/>
              <a:t> is a continuation which</a:t>
            </a:r>
            <a:r>
              <a:rPr lang="en-US" baseline="0" dirty="0" smtClean="0"/>
              <a:t> was derived from the Egyptian alphabet consisted of one symbol for each consonant of the language and one vowel. Each symbol was named for an object and represented an sound. </a:t>
            </a:r>
          </a:p>
          <a:p>
            <a:endParaRPr lang="en-US" baseline="0" dirty="0" smtClean="0"/>
          </a:p>
          <a:p>
            <a:r>
              <a:rPr lang="en-US" baseline="0" dirty="0" smtClean="0"/>
              <a:t>The first letter was representative of an ox. You can see the horns. It was called “Aleph”.</a:t>
            </a:r>
          </a:p>
          <a:p>
            <a:endParaRPr lang="en-US" baseline="0" dirty="0" smtClean="0"/>
          </a:p>
          <a:p>
            <a:r>
              <a:rPr lang="en-US" baseline="0" dirty="0" smtClean="0"/>
              <a:t>Since the Phoenicians were a costal people, they specialized in shipping and trade. This allowed them to share and spread their alphabet through out the North Africa, the Middle East and Europe. Evidence of the Phoenician alphabet is even found in Ireland. This had a huge impact on the Greeks.  </a:t>
            </a:r>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462" eaLnBrk="1" fontAlgn="auto" hangingPunct="1">
              <a:spcBef>
                <a:spcPts val="0"/>
              </a:spcBef>
              <a:spcAft>
                <a:spcPts val="0"/>
              </a:spcAft>
              <a:defRPr/>
            </a:pPr>
            <a:r>
              <a:rPr lang="en-US" dirty="0" smtClean="0"/>
              <a:t>The </a:t>
            </a:r>
            <a:r>
              <a:rPr lang="en-US" b="1" dirty="0" smtClean="0"/>
              <a:t>Greek alphabet</a:t>
            </a:r>
            <a:r>
              <a:rPr lang="en-US" dirty="0" smtClean="0"/>
              <a:t> is a set of twenty-four letters that has been used to write the </a:t>
            </a:r>
            <a:r>
              <a:rPr lang="en-US" dirty="0" smtClean="0">
                <a:hlinkClick r:id="rId3" action="ppaction://hlinkfile" tooltip="Greek language"/>
              </a:rPr>
              <a:t>Greek language</a:t>
            </a:r>
            <a:r>
              <a:rPr lang="en-US" dirty="0" smtClean="0"/>
              <a:t> since the late </a:t>
            </a:r>
            <a:r>
              <a:rPr lang="en-US" dirty="0" smtClean="0">
                <a:hlinkClick r:id="rId4" action="ppaction://hlinkfile" tooltip="9th century BC"/>
              </a:rPr>
              <a:t>9th</a:t>
            </a:r>
            <a:r>
              <a:rPr lang="en-US" dirty="0" smtClean="0"/>
              <a:t> or early 8th century BCE. It is the first and oldest </a:t>
            </a:r>
            <a:r>
              <a:rPr lang="en-US" dirty="0" smtClean="0">
                <a:hlinkClick r:id="rId5" action="ppaction://hlinkfile" tooltip="Alphabet"/>
              </a:rPr>
              <a:t>alphabet</a:t>
            </a:r>
            <a:r>
              <a:rPr lang="en-US" dirty="0" smtClean="0"/>
              <a:t> in the narrow sense that it notes each vowel and consonant with a separate symbol.</a:t>
            </a:r>
          </a:p>
          <a:p>
            <a:pPr defTabSz="956462" eaLnBrk="1" fontAlgn="auto" hangingPunct="1">
              <a:spcBef>
                <a:spcPts val="0"/>
              </a:spcBef>
              <a:spcAft>
                <a:spcPts val="0"/>
              </a:spcAft>
              <a:defRPr/>
            </a:pPr>
            <a:endParaRPr lang="en-US" dirty="0" smtClean="0"/>
          </a:p>
          <a:p>
            <a:pPr defTabSz="956462" eaLnBrk="1" fontAlgn="auto" hangingPunct="1">
              <a:spcBef>
                <a:spcPts val="0"/>
              </a:spcBef>
              <a:spcAft>
                <a:spcPts val="0"/>
              </a:spcAft>
              <a:defRPr/>
            </a:pPr>
            <a:r>
              <a:rPr lang="en-US" dirty="0" smtClean="0"/>
              <a:t>Note the first letter is the same as</a:t>
            </a:r>
            <a:r>
              <a:rPr lang="en-US" baseline="0" dirty="0" smtClean="0"/>
              <a:t> the Phoenician first letter but turned around. The name is the same as well.</a:t>
            </a:r>
            <a:endParaRPr lang="en-US" dirty="0" smtClean="0"/>
          </a:p>
          <a:p>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a:t>
            </a:r>
            <a:r>
              <a:rPr lang="en-US" baseline="0" dirty="0" smtClean="0"/>
              <a:t> 44 sounds in the English language but only 26 letters to represent the 44 sounds. Another problem is that English is a </a:t>
            </a:r>
            <a:r>
              <a:rPr lang="en-US" baseline="0" dirty="0" err="1" smtClean="0"/>
              <a:t>polygot</a:t>
            </a:r>
            <a:r>
              <a:rPr lang="en-US" baseline="0" dirty="0" smtClean="0"/>
              <a:t> language so there are many words from Angelo/Saxon, French, and Latin that are pronounced the same way but have different meaning (homophones). In addition English allows foreign words into our vocabulary. It is not a pure language such as French or Japanese. We have words like burrito and spaghetti which don’t follow English  word patterns. </a:t>
            </a:r>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use to drive Benjamin Franklin nuts as noted in this quote. He actually create an alphabet to address the lack of symbols for all the sounds in the English language. </a:t>
            </a:r>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might have been</a:t>
            </a:r>
            <a:r>
              <a:rPr lang="en-US" baseline="0" dirty="0" smtClean="0"/>
              <a:t> what our writing would look like today if he was successful in unveiling the new American alphabet. </a:t>
            </a:r>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 felt by adding 6 new letters then</a:t>
            </a:r>
            <a:r>
              <a:rPr lang="en-US" baseline="0" dirty="0" smtClean="0"/>
              <a:t> there would almost be a one to one correspondence with letter and sound, much like Spanish. </a:t>
            </a:r>
          </a:p>
          <a:p>
            <a:endParaRPr lang="en-US" baseline="0" dirty="0" smtClean="0"/>
          </a:p>
          <a:p>
            <a:r>
              <a:rPr lang="en-US" baseline="0" dirty="0" smtClean="0"/>
              <a:t>Of course he was also the one who wanted the turkey to be our national symbol instead of the bald eagle. </a:t>
            </a:r>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 the middle ages the church had great influence</a:t>
            </a:r>
            <a:r>
              <a:rPr lang="en-US" baseline="0" dirty="0" smtClean="0"/>
              <a:t> on the development of a written system for English. The Latin Alphabet was retained but spelling conventions were a disaster. Typically the literate were Monks who were responsible for hand writing the bible, called Illuminated Bibles. There were no conventions and each monk would use their own spellings for words. </a:t>
            </a:r>
          </a:p>
          <a:p>
            <a:endParaRPr lang="en-US" baseline="0" dirty="0" smtClean="0"/>
          </a:p>
          <a:p>
            <a:r>
              <a:rPr lang="en-US" baseline="0" dirty="0" smtClean="0"/>
              <a:t>When the printing press was introduced to English then many of the spelling conventions were set in place. The first dictionary was compiled in 1755 by Samuel Johnson which solidified the spelling conventions that we mostly used today. </a:t>
            </a:r>
            <a:endParaRPr lang="en-US" dirty="0"/>
          </a:p>
        </p:txBody>
      </p:sp>
      <p:sp>
        <p:nvSpPr>
          <p:cNvPr id="4" name="Slide Number Placeholder 3"/>
          <p:cNvSpPr>
            <a:spLocks noGrp="1"/>
          </p:cNvSpPr>
          <p:nvPr>
            <p:ph type="sldNum" sz="quarter" idx="10"/>
          </p:nvPr>
        </p:nvSpPr>
        <p:spPr/>
        <p:txBody>
          <a:bodyPr/>
          <a:lstStyle/>
          <a:p>
            <a:fld id="{A7E4C71B-B9B0-4B27-B1B8-0985F87592DC}"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12/18/2012 12:00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12/18/2012 12:00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12/18/2012 12:00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12/18/2012 12:00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12/18/2012 12:00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12/18/2012 12:00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12/18/2012 12:00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12/18/2012 12:00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12/18/2012 12:00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12/18/2012 12:00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12/18/2012 12:00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12/18/2012 12:00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5.jpe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1.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1.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5.xml"/><Relationship Id="rId7" Type="http://schemas.openxmlformats.org/officeDocument/2006/relationships/image" Target="../media/image15.jpeg"/><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2.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7.png"/><Relationship Id="rId7" Type="http://schemas.openxmlformats.org/officeDocument/2006/relationships/diagramColors" Target="../diagrams/colors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8.gi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3.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9.png"/><Relationship Id="rId7" Type="http://schemas.openxmlformats.org/officeDocument/2006/relationships/diagramColors" Target="../diagrams/colors1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0.gif"/><Relationship Id="rId7" Type="http://schemas.openxmlformats.org/officeDocument/2006/relationships/diagramColors" Target="../diagrams/colors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21.xml.rels><?xml version="1.0" encoding="UTF-8" standalone="yes"?>
<Relationships xmlns="http://schemas.openxmlformats.org/package/2006/relationships"><Relationship Id="rId8" Type="http://schemas.openxmlformats.org/officeDocument/2006/relationships/image" Target="../media/image26.gif"/><Relationship Id="rId13" Type="http://schemas.openxmlformats.org/officeDocument/2006/relationships/image" Target="../media/image31.gif"/><Relationship Id="rId18" Type="http://schemas.openxmlformats.org/officeDocument/2006/relationships/image" Target="../media/image36.gif"/><Relationship Id="rId3" Type="http://schemas.openxmlformats.org/officeDocument/2006/relationships/image" Target="../media/image21.gif"/><Relationship Id="rId21" Type="http://schemas.openxmlformats.org/officeDocument/2006/relationships/diagramData" Target="../diagrams/data13.xml"/><Relationship Id="rId7" Type="http://schemas.openxmlformats.org/officeDocument/2006/relationships/image" Target="../media/image25.gif"/><Relationship Id="rId12" Type="http://schemas.openxmlformats.org/officeDocument/2006/relationships/image" Target="../media/image30.gif"/><Relationship Id="rId17" Type="http://schemas.openxmlformats.org/officeDocument/2006/relationships/image" Target="../media/image35.gif"/><Relationship Id="rId25" Type="http://schemas.microsoft.com/office/2007/relationships/diagramDrawing" Target="../diagrams/drawing13.xml"/><Relationship Id="rId2" Type="http://schemas.openxmlformats.org/officeDocument/2006/relationships/notesSlide" Target="../notesSlides/notesSlide5.xml"/><Relationship Id="rId16" Type="http://schemas.openxmlformats.org/officeDocument/2006/relationships/image" Target="../media/image34.gif"/><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4.gif"/><Relationship Id="rId11" Type="http://schemas.openxmlformats.org/officeDocument/2006/relationships/image" Target="../media/image29.gif"/><Relationship Id="rId24" Type="http://schemas.openxmlformats.org/officeDocument/2006/relationships/diagramColors" Target="../diagrams/colors13.xml"/><Relationship Id="rId5" Type="http://schemas.openxmlformats.org/officeDocument/2006/relationships/image" Target="../media/image23.gif"/><Relationship Id="rId15" Type="http://schemas.openxmlformats.org/officeDocument/2006/relationships/image" Target="../media/image33.gif"/><Relationship Id="rId23" Type="http://schemas.openxmlformats.org/officeDocument/2006/relationships/diagramQuickStyle" Target="../diagrams/quickStyle13.xml"/><Relationship Id="rId10" Type="http://schemas.openxmlformats.org/officeDocument/2006/relationships/image" Target="../media/image28.gif"/><Relationship Id="rId19" Type="http://schemas.openxmlformats.org/officeDocument/2006/relationships/image" Target="../media/image37.png"/><Relationship Id="rId4" Type="http://schemas.openxmlformats.org/officeDocument/2006/relationships/image" Target="../media/image22.gif"/><Relationship Id="rId9" Type="http://schemas.openxmlformats.org/officeDocument/2006/relationships/image" Target="../media/image27.gif"/><Relationship Id="rId14" Type="http://schemas.openxmlformats.org/officeDocument/2006/relationships/image" Target="../media/image32.gif"/><Relationship Id="rId22"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3.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39.gif"/><Relationship Id="rId7" Type="http://schemas.openxmlformats.org/officeDocument/2006/relationships/diagramColors" Target="../diagrams/colors1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16.xml"/><Relationship Id="rId3" Type="http://schemas.openxmlformats.org/officeDocument/2006/relationships/image" Target="../media/image40.gif"/><Relationship Id="rId7" Type="http://schemas.openxmlformats.org/officeDocument/2006/relationships/diagramQuickStyle" Target="../diagrams/quickStyle1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16.xml"/><Relationship Id="rId5" Type="http://schemas.openxmlformats.org/officeDocument/2006/relationships/diagramData" Target="../diagrams/data16.xml"/><Relationship Id="rId4" Type="http://schemas.openxmlformats.org/officeDocument/2006/relationships/image" Target="../media/image41.wmf"/><Relationship Id="rId9" Type="http://schemas.microsoft.com/office/2007/relationships/diagramDrawing" Target="../diagrams/drawing16.xml"/></Relationships>
</file>

<file path=ppt/slides/_rels/slide25.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42.wmf"/><Relationship Id="rId7" Type="http://schemas.openxmlformats.org/officeDocument/2006/relationships/diagramColors" Target="../diagrams/colors1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5.jpeg"/><Relationship Id="rId2" Type="http://schemas.openxmlformats.org/officeDocument/2006/relationships/diagramData" Target="../diagrams/data18.xml"/><Relationship Id="rId1" Type="http://schemas.openxmlformats.org/officeDocument/2006/relationships/slideLayout" Target="../slideLayouts/slideLayout6.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4.jpe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4.jpe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image" Target="../media/image44.jpeg"/><Relationship Id="rId7" Type="http://schemas.openxmlformats.org/officeDocument/2006/relationships/diagramColors" Target="../diagrams/colors24.xml"/><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diagramQuickStyle" Target="../diagrams/quickStyle24.xml"/><Relationship Id="rId5" Type="http://schemas.openxmlformats.org/officeDocument/2006/relationships/diagramLayout" Target="../diagrams/layout24.xml"/><Relationship Id="rId4" Type="http://schemas.openxmlformats.org/officeDocument/2006/relationships/diagramData" Target="../diagrams/data2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hyperlink" Target="http://www.etymonline.com/index.php" TargetMode="Externa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Layout" Target="../diagrams/layout1.xml"/><Relationship Id="rId7" Type="http://schemas.openxmlformats.org/officeDocument/2006/relationships/image" Target="../media/image11.jpe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4.jpeg"/><Relationship Id="rId4" Type="http://schemas.openxmlformats.org/officeDocument/2006/relationships/diagramQuickStyle" Target="../diagrams/quickStyle1.xml"/><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The challenges of Learning to Write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fontScale="92500" lnSpcReduction="20000"/>
          </a:bodyPr>
          <a:lstStyle/>
          <a:p>
            <a:pPr eaLnBrk="1" fontAlgn="auto" hangingPunct="1">
              <a:spcAft>
                <a:spcPts val="0"/>
              </a:spcAft>
              <a:buFont typeface="Wingdings"/>
              <a:buNone/>
              <a:defRPr/>
            </a:pPr>
            <a:r>
              <a:rPr lang="en-US" dirty="0" smtClean="0"/>
              <a:t>Robert W. Frantum-Allen</a:t>
            </a:r>
            <a:br>
              <a:rPr lang="en-US" dirty="0" smtClean="0"/>
            </a:br>
            <a:r>
              <a:rPr lang="en-US" smtClean="0"/>
              <a:t>PDU </a:t>
            </a:r>
            <a:r>
              <a:rPr lang="en-US" smtClean="0"/>
              <a:t>Dec 18</a:t>
            </a:r>
            <a:r>
              <a:rPr lang="en-US" smtClean="0"/>
              <a:t>, </a:t>
            </a:r>
            <a:r>
              <a:rPr lang="en-US" dirty="0" smtClean="0"/>
              <a:t>2012 </a:t>
            </a:r>
            <a:r>
              <a:rPr lang="en-US" smtClean="0"/>
              <a:t>Session Three  </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Eastern Europe </a:t>
            </a:r>
            <a:endParaRPr lang="en-US" dirty="0"/>
          </a:p>
        </p:txBody>
      </p:sp>
      <p:graphicFrame>
        <p:nvGraphicFramePr>
          <p:cNvPr id="3" name="Diagram 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22" name="Picture 2" descr="http://www.solarnavigator.net/geography/geography_images/europe_topography_map.jpg"/>
          <p:cNvPicPr>
            <a:picLocks noChangeAspect="1" noChangeArrowheads="1"/>
          </p:cNvPicPr>
          <p:nvPr/>
        </p:nvPicPr>
        <p:blipFill>
          <a:blip r:embed="rId7" cstate="print"/>
          <a:srcRect/>
          <a:stretch>
            <a:fillRect/>
          </a:stretch>
        </p:blipFill>
        <p:spPr bwMode="auto">
          <a:xfrm>
            <a:off x="1143000" y="1676400"/>
            <a:ext cx="6315075" cy="5006389"/>
          </a:xfrm>
          <a:prstGeom prst="rect">
            <a:avLst/>
          </a:prstGeom>
          <a:noFill/>
        </p:spPr>
      </p:pic>
      <p:sp>
        <p:nvSpPr>
          <p:cNvPr id="5" name="Oval 4"/>
          <p:cNvSpPr/>
          <p:nvPr/>
        </p:nvSpPr>
        <p:spPr>
          <a:xfrm>
            <a:off x="2133600" y="3276600"/>
            <a:ext cx="3048000" cy="1981200"/>
          </a:xfrm>
          <a:prstGeom prst="ellipse">
            <a:avLst/>
          </a:pr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Angelo Saxon influence in </a:t>
            </a:r>
            <a:br>
              <a:rPr lang="en-US" dirty="0" smtClean="0"/>
            </a:br>
            <a:r>
              <a:rPr lang="en-US" dirty="0" smtClean="0"/>
              <a:t>English</a:t>
            </a:r>
            <a:endParaRPr lang="en-US" dirty="0"/>
          </a:p>
        </p:txBody>
      </p:sp>
      <p:sp>
        <p:nvSpPr>
          <p:cNvPr id="3" name="Content Placeholder 2"/>
          <p:cNvSpPr>
            <a:spLocks noGrp="1"/>
          </p:cNvSpPr>
          <p:nvPr>
            <p:ph idx="1"/>
          </p:nvPr>
        </p:nvSpPr>
        <p:spPr>
          <a:xfrm>
            <a:off x="533400" y="1600200"/>
            <a:ext cx="7543800" cy="4525963"/>
          </a:xfrm>
        </p:spPr>
        <p:txBody>
          <a:bodyPr>
            <a:normAutofit lnSpcReduction="10000"/>
          </a:bodyPr>
          <a:lstStyle/>
          <a:p>
            <a:r>
              <a:rPr lang="en-US" sz="3200" dirty="0" smtClean="0"/>
              <a:t>Dates back 20,000 years </a:t>
            </a:r>
          </a:p>
          <a:p>
            <a:r>
              <a:rPr lang="en-US" sz="3200" dirty="0" smtClean="0"/>
              <a:t>Starts with words from tribes in Eastern Europe</a:t>
            </a:r>
          </a:p>
          <a:p>
            <a:r>
              <a:rPr lang="en-US" sz="3200" dirty="0" smtClean="0"/>
              <a:t>Found in Germanic languages of German, Swedish, Dutch and English </a:t>
            </a:r>
          </a:p>
          <a:p>
            <a:r>
              <a:rPr lang="en-US" sz="3200" dirty="0" smtClean="0"/>
              <a:t>One syllable and everyday objects, activities and events </a:t>
            </a:r>
          </a:p>
          <a:p>
            <a:r>
              <a:rPr lang="en-US" sz="3200" dirty="0" smtClean="0"/>
              <a:t>Must have a vowel in each syllable </a:t>
            </a:r>
          </a:p>
          <a:p>
            <a:r>
              <a:rPr lang="en-US" sz="3200" dirty="0" smtClean="0"/>
              <a:t>New words created using compound words  </a:t>
            </a:r>
            <a:endParaRPr lang="en-US" sz="3200" dirty="0"/>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http://www.teesarchaeology.com/new/images/anglo-saxon.JPG"/>
          <p:cNvPicPr>
            <a:picLocks noChangeAspect="1" noChangeArrowheads="1"/>
          </p:cNvPicPr>
          <p:nvPr/>
        </p:nvPicPr>
        <p:blipFill>
          <a:blip r:embed="rId7" cstate="print"/>
          <a:srcRect/>
          <a:stretch>
            <a:fillRect/>
          </a:stretch>
        </p:blipFill>
        <p:spPr bwMode="auto">
          <a:xfrm>
            <a:off x="8001000" y="1676400"/>
            <a:ext cx="838200" cy="176371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Angelo Saxon influence in </a:t>
            </a:r>
            <a:br>
              <a:rPr lang="en-US" dirty="0" smtClean="0"/>
            </a:br>
            <a:r>
              <a:rPr lang="en-US" dirty="0" smtClean="0"/>
              <a:t>English</a:t>
            </a:r>
            <a:endParaRPr lang="en-US" dirty="0"/>
          </a:p>
        </p:txBody>
      </p:sp>
      <p:sp>
        <p:nvSpPr>
          <p:cNvPr id="3" name="Content Placeholder 2"/>
          <p:cNvSpPr>
            <a:spLocks noGrp="1"/>
          </p:cNvSpPr>
          <p:nvPr>
            <p:ph idx="1"/>
          </p:nvPr>
        </p:nvSpPr>
        <p:spPr>
          <a:xfrm>
            <a:off x="533400" y="1600200"/>
            <a:ext cx="8153400" cy="4525963"/>
          </a:xfrm>
        </p:spPr>
        <p:txBody>
          <a:bodyPr>
            <a:normAutofit/>
          </a:bodyPr>
          <a:lstStyle/>
          <a:p>
            <a:r>
              <a:rPr lang="en-US" sz="3200" dirty="0" smtClean="0"/>
              <a:t>Uses vowel teams; digraphs;  silent letters</a:t>
            </a:r>
          </a:p>
          <a:p>
            <a:r>
              <a:rPr lang="en-US" sz="3200" dirty="0" smtClean="0"/>
              <a:t>irregular spellings  </a:t>
            </a:r>
          </a:p>
        </p:txBody>
      </p:sp>
      <p:sp>
        <p:nvSpPr>
          <p:cNvPr id="4" name="TextBox 3"/>
          <p:cNvSpPr txBox="1"/>
          <p:nvPr/>
        </p:nvSpPr>
        <p:spPr>
          <a:xfrm>
            <a:off x="685800" y="2971800"/>
            <a:ext cx="7467600" cy="2800767"/>
          </a:xfrm>
          <a:prstGeom prst="rect">
            <a:avLst/>
          </a:prstGeom>
          <a:noFill/>
        </p:spPr>
        <p:txBody>
          <a:bodyPr wrap="square" rtlCol="0">
            <a:spAutoFit/>
          </a:bodyPr>
          <a:lstStyle/>
          <a:p>
            <a:pPr algn="ctr"/>
            <a:r>
              <a:rPr lang="en-US" sz="4400" dirty="0">
                <a:solidFill>
                  <a:schemeClr val="accent6">
                    <a:lumMod val="40000"/>
                    <a:lumOff val="60000"/>
                  </a:schemeClr>
                </a:solidFill>
              </a:rPr>
              <a:t>m</a:t>
            </a:r>
            <a:r>
              <a:rPr lang="en-US" sz="4400" dirty="0" smtClean="0">
                <a:solidFill>
                  <a:schemeClr val="accent6">
                    <a:lumMod val="40000"/>
                    <a:lumOff val="60000"/>
                  </a:schemeClr>
                </a:solidFill>
              </a:rPr>
              <a:t>om, football, at, see, sky, moon, horse, finer, shoe, shirt, pants, sister, hate, touch, think, head, would, do  </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http://www.teesarchaeology.com/new/images/anglo-saxon.JPG"/>
          <p:cNvPicPr>
            <a:picLocks noChangeAspect="1" noChangeArrowheads="1"/>
          </p:cNvPicPr>
          <p:nvPr/>
        </p:nvPicPr>
        <p:blipFill>
          <a:blip r:embed="rId7" cstate="print"/>
          <a:srcRect/>
          <a:stretch>
            <a:fillRect/>
          </a:stretch>
        </p:blipFill>
        <p:spPr bwMode="auto">
          <a:xfrm>
            <a:off x="8077200" y="1676400"/>
            <a:ext cx="838200" cy="176371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Norman French </a:t>
            </a:r>
            <a:endParaRPr lang="en-US" dirty="0"/>
          </a:p>
        </p:txBody>
      </p:sp>
      <p:graphicFrame>
        <p:nvGraphicFramePr>
          <p:cNvPr id="3" name="Diagram 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22" name="Picture 2" descr="http://www.solarnavigator.net/geography/geography_images/europe_topography_map.jpg"/>
          <p:cNvPicPr>
            <a:picLocks noChangeAspect="1" noChangeArrowheads="1"/>
          </p:cNvPicPr>
          <p:nvPr/>
        </p:nvPicPr>
        <p:blipFill>
          <a:blip r:embed="rId7" cstate="print"/>
          <a:srcRect/>
          <a:stretch>
            <a:fillRect/>
          </a:stretch>
        </p:blipFill>
        <p:spPr bwMode="auto">
          <a:xfrm>
            <a:off x="228600" y="1600200"/>
            <a:ext cx="6315075" cy="5006389"/>
          </a:xfrm>
          <a:prstGeom prst="rect">
            <a:avLst/>
          </a:prstGeom>
          <a:noFill/>
        </p:spPr>
      </p:pic>
      <p:sp>
        <p:nvSpPr>
          <p:cNvPr id="5" name="Oval 4"/>
          <p:cNvSpPr/>
          <p:nvPr/>
        </p:nvSpPr>
        <p:spPr>
          <a:xfrm>
            <a:off x="1295400" y="4038600"/>
            <a:ext cx="838200" cy="762000"/>
          </a:xfrm>
          <a:prstGeom prst="ellipse">
            <a:avLst/>
          </a:pr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5346" name="Picture 2" descr="http://ts1.mm.bing.net/images/thumbnail.aspx?q=1544449241000&amp;id=573093d59656b55949b9148edaaac9e7&amp;url=http%3a%2f%2fwww.kidspast.com%2fimages%2fwilliam-the-conquerer.jpg"/>
          <p:cNvPicPr>
            <a:picLocks noChangeAspect="1" noChangeArrowheads="1"/>
          </p:cNvPicPr>
          <p:nvPr/>
        </p:nvPicPr>
        <p:blipFill>
          <a:blip r:embed="rId8" cstate="print"/>
          <a:srcRect/>
          <a:stretch>
            <a:fillRect/>
          </a:stretch>
        </p:blipFill>
        <p:spPr bwMode="auto">
          <a:xfrm>
            <a:off x="4114800" y="1828800"/>
            <a:ext cx="2209800" cy="2168368"/>
          </a:xfrm>
          <a:prstGeom prst="rect">
            <a:avLst/>
          </a:prstGeom>
          <a:noFill/>
        </p:spPr>
      </p:pic>
      <p:sp>
        <p:nvSpPr>
          <p:cNvPr id="7" name="Rectangle 6"/>
          <p:cNvSpPr/>
          <p:nvPr/>
        </p:nvSpPr>
        <p:spPr>
          <a:xfrm>
            <a:off x="6934200" y="1981200"/>
            <a:ext cx="172354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1066</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Rectangle 7"/>
          <p:cNvSpPr/>
          <p:nvPr/>
        </p:nvSpPr>
        <p:spPr>
          <a:xfrm>
            <a:off x="7010400" y="3200400"/>
            <a:ext cx="172354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1300</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Norman (French) influence in </a:t>
            </a:r>
            <a:br>
              <a:rPr lang="en-US" dirty="0" smtClean="0"/>
            </a:br>
            <a:r>
              <a:rPr lang="en-US" dirty="0" smtClean="0"/>
              <a:t>English</a:t>
            </a:r>
            <a:endParaRPr lang="en-US" dirty="0"/>
          </a:p>
        </p:txBody>
      </p:sp>
      <p:sp>
        <p:nvSpPr>
          <p:cNvPr id="3" name="Content Placeholder 2"/>
          <p:cNvSpPr>
            <a:spLocks noGrp="1"/>
          </p:cNvSpPr>
          <p:nvPr>
            <p:ph idx="1"/>
          </p:nvPr>
        </p:nvSpPr>
        <p:spPr>
          <a:xfrm>
            <a:off x="533400" y="1600200"/>
            <a:ext cx="8153400" cy="4525963"/>
          </a:xfrm>
        </p:spPr>
        <p:txBody>
          <a:bodyPr>
            <a:normAutofit/>
          </a:bodyPr>
          <a:lstStyle/>
          <a:p>
            <a:r>
              <a:rPr lang="en-US" sz="3200" dirty="0" smtClean="0"/>
              <a:t>Words related to culture, fashion and food</a:t>
            </a:r>
          </a:p>
          <a:p>
            <a:r>
              <a:rPr lang="en-US" sz="3200" dirty="0" smtClean="0"/>
              <a:t>Abstract social ideas and relationships</a:t>
            </a:r>
          </a:p>
          <a:p>
            <a:r>
              <a:rPr lang="en-US" sz="3200" dirty="0" err="1" smtClean="0"/>
              <a:t>Ou</a:t>
            </a:r>
            <a:r>
              <a:rPr lang="en-US" sz="3200" dirty="0" smtClean="0"/>
              <a:t> for /</a:t>
            </a:r>
            <a:r>
              <a:rPr lang="en-US" sz="3200" dirty="0" smtClean="0">
                <a:latin typeface="Arial"/>
                <a:cs typeface="Arial"/>
              </a:rPr>
              <a:t>ū/ </a:t>
            </a:r>
            <a:r>
              <a:rPr lang="en-US" sz="3200" dirty="0" smtClean="0">
                <a:cs typeface="Arial"/>
              </a:rPr>
              <a:t>as in soup; soft c and g when followed by e, </a:t>
            </a:r>
            <a:r>
              <a:rPr lang="en-US" sz="3200" dirty="0" err="1" smtClean="0">
                <a:cs typeface="Arial"/>
              </a:rPr>
              <a:t>i</a:t>
            </a:r>
            <a:r>
              <a:rPr lang="en-US" sz="3200" dirty="0" smtClean="0">
                <a:cs typeface="Arial"/>
              </a:rPr>
              <a:t> or y; special endings –</a:t>
            </a:r>
            <a:r>
              <a:rPr lang="en-US" sz="3200" dirty="0" err="1" smtClean="0">
                <a:cs typeface="Arial"/>
              </a:rPr>
              <a:t>ine</a:t>
            </a:r>
            <a:r>
              <a:rPr lang="en-US" sz="3200" dirty="0" smtClean="0">
                <a:cs typeface="Arial"/>
              </a:rPr>
              <a:t>,       -</a:t>
            </a:r>
            <a:r>
              <a:rPr lang="en-US" sz="3200" dirty="0" err="1" smtClean="0">
                <a:cs typeface="Arial"/>
              </a:rPr>
              <a:t>ette</a:t>
            </a:r>
            <a:r>
              <a:rPr lang="en-US" sz="3200" dirty="0" smtClean="0">
                <a:cs typeface="Arial"/>
              </a:rPr>
              <a:t>, -</a:t>
            </a:r>
            <a:r>
              <a:rPr lang="en-US" sz="3200" dirty="0" err="1" smtClean="0">
                <a:cs typeface="Arial"/>
              </a:rPr>
              <a:t>elle</a:t>
            </a:r>
            <a:r>
              <a:rPr lang="en-US" sz="3200" dirty="0" smtClean="0">
                <a:cs typeface="Arial"/>
              </a:rPr>
              <a:t>, -</a:t>
            </a:r>
            <a:r>
              <a:rPr lang="en-US" sz="3200" dirty="0" err="1" smtClean="0">
                <a:cs typeface="Arial"/>
              </a:rPr>
              <a:t>ique</a:t>
            </a:r>
            <a:endParaRPr lang="en-US" sz="3200" dirty="0" smtClean="0"/>
          </a:p>
        </p:txBody>
      </p:sp>
      <p:sp>
        <p:nvSpPr>
          <p:cNvPr id="4" name="TextBox 3"/>
          <p:cNvSpPr txBox="1"/>
          <p:nvPr/>
        </p:nvSpPr>
        <p:spPr>
          <a:xfrm>
            <a:off x="457200" y="4343400"/>
            <a:ext cx="8382000" cy="2123658"/>
          </a:xfrm>
          <a:prstGeom prst="rect">
            <a:avLst/>
          </a:prstGeom>
          <a:noFill/>
        </p:spPr>
        <p:txBody>
          <a:bodyPr wrap="square" rtlCol="0">
            <a:spAutoFit/>
          </a:bodyPr>
          <a:lstStyle/>
          <a:p>
            <a:pPr algn="ctr"/>
            <a:r>
              <a:rPr lang="en-US" sz="4400" dirty="0" smtClean="0">
                <a:solidFill>
                  <a:schemeClr val="accent6">
                    <a:lumMod val="40000"/>
                    <a:lumOff val="60000"/>
                  </a:schemeClr>
                </a:solidFill>
              </a:rPr>
              <a:t>beef, couture, rendezvous, amuse, rouge, coupon, novice, croquet, debut, mirage, justice  </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4" descr="http://upload.wikimedia.org/wikipedia/commons/thumb/d/d3/Les_Tres_Riches_Heures_du_duc_de_Berry_avril_detail.jpg/300px-Les_Tres_Riches_Heures_du_duc_de_Berry_avril_detail.jpg"/>
          <p:cNvPicPr>
            <a:picLocks noChangeAspect="1" noChangeArrowheads="1"/>
          </p:cNvPicPr>
          <p:nvPr/>
        </p:nvPicPr>
        <p:blipFill>
          <a:blip r:embed="rId7" cstate="print"/>
          <a:srcRect/>
          <a:stretch>
            <a:fillRect/>
          </a:stretch>
        </p:blipFill>
        <p:spPr bwMode="auto">
          <a:xfrm>
            <a:off x="7789387" y="2133600"/>
            <a:ext cx="1092039" cy="1143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influence around the world</a:t>
            </a:r>
            <a:endParaRPr lang="en-US" dirty="0"/>
          </a:p>
        </p:txBody>
      </p:sp>
      <p:pic>
        <p:nvPicPr>
          <p:cNvPr id="4" name="Picture 3" descr="Latin_alphabet_world_distribution.png"/>
          <p:cNvPicPr>
            <a:picLocks noChangeAspect="1"/>
          </p:cNvPicPr>
          <p:nvPr/>
        </p:nvPicPr>
        <p:blipFill>
          <a:blip r:embed="rId3" cstate="print"/>
          <a:stretch>
            <a:fillRect/>
          </a:stretch>
        </p:blipFill>
        <p:spPr>
          <a:xfrm>
            <a:off x="0" y="1313144"/>
            <a:ext cx="9144000" cy="4231711"/>
          </a:xfrm>
          <a:prstGeom prst="rect">
            <a:avLst/>
          </a:prstGeom>
        </p:spPr>
      </p:pic>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based languages </a:t>
            </a:r>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6370" name="Picture 2" descr="http://geology.com/world/italy-map.gif"/>
          <p:cNvPicPr>
            <a:picLocks noChangeAspect="1" noChangeArrowheads="1"/>
          </p:cNvPicPr>
          <p:nvPr/>
        </p:nvPicPr>
        <p:blipFill>
          <a:blip r:embed="rId7" cstate="print"/>
          <a:srcRect/>
          <a:stretch>
            <a:fillRect/>
          </a:stretch>
        </p:blipFill>
        <p:spPr bwMode="auto">
          <a:xfrm>
            <a:off x="3048000" y="2286000"/>
            <a:ext cx="2385365" cy="2971800"/>
          </a:xfrm>
          <a:prstGeom prst="rect">
            <a:avLst/>
          </a:prstGeom>
          <a:noFill/>
        </p:spPr>
      </p:pic>
      <p:sp>
        <p:nvSpPr>
          <p:cNvPr id="6" name="Rectangle 5"/>
          <p:cNvSpPr/>
          <p:nvPr/>
        </p:nvSpPr>
        <p:spPr>
          <a:xfrm>
            <a:off x="533400" y="2286000"/>
            <a:ext cx="2492990"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French</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7" name="Rectangle 6"/>
          <p:cNvSpPr/>
          <p:nvPr/>
        </p:nvSpPr>
        <p:spPr>
          <a:xfrm>
            <a:off x="743509" y="3962400"/>
            <a:ext cx="2377575"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Italian </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Rectangle 7"/>
          <p:cNvSpPr/>
          <p:nvPr/>
        </p:nvSpPr>
        <p:spPr>
          <a:xfrm>
            <a:off x="6056040" y="2209800"/>
            <a:ext cx="2877712"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Spanish</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9" name="Rectangle 8"/>
          <p:cNvSpPr/>
          <p:nvPr/>
        </p:nvSpPr>
        <p:spPr>
          <a:xfrm>
            <a:off x="5612263" y="3962400"/>
            <a:ext cx="3531737"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Romanian</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influence in English</a:t>
            </a:r>
            <a:endParaRPr lang="en-US" dirty="0"/>
          </a:p>
        </p:txBody>
      </p:sp>
      <p:sp>
        <p:nvSpPr>
          <p:cNvPr id="3" name="Content Placeholder 2"/>
          <p:cNvSpPr>
            <a:spLocks noGrp="1"/>
          </p:cNvSpPr>
          <p:nvPr>
            <p:ph idx="1"/>
          </p:nvPr>
        </p:nvSpPr>
        <p:spPr>
          <a:xfrm>
            <a:off x="533400" y="1676400"/>
            <a:ext cx="8153400" cy="3810001"/>
          </a:xfrm>
        </p:spPr>
        <p:txBody>
          <a:bodyPr>
            <a:normAutofit lnSpcReduction="10000"/>
          </a:bodyPr>
          <a:lstStyle/>
          <a:p>
            <a:r>
              <a:rPr lang="en-US" sz="3200" dirty="0" smtClean="0"/>
              <a:t>Multi-syllable words organized around a root</a:t>
            </a:r>
          </a:p>
          <a:p>
            <a:r>
              <a:rPr lang="en-US" sz="3200" dirty="0" smtClean="0"/>
              <a:t>Often found in literature, social studies and science</a:t>
            </a:r>
          </a:p>
          <a:p>
            <a:r>
              <a:rPr lang="en-US" sz="3200" dirty="0" smtClean="0"/>
              <a:t>Typically found in upper elementary grades</a:t>
            </a:r>
          </a:p>
          <a:p>
            <a:r>
              <a:rPr lang="en-US" sz="3200" dirty="0" smtClean="0"/>
              <a:t>Most roots contain short vowels</a:t>
            </a:r>
          </a:p>
          <a:p>
            <a:r>
              <a:rPr lang="en-US" sz="3200" dirty="0" smtClean="0"/>
              <a:t>The schwa if most found in Latin words </a:t>
            </a:r>
          </a:p>
          <a:p>
            <a:r>
              <a:rPr lang="en-US" sz="3200" dirty="0" smtClean="0"/>
              <a:t>Affixes </a:t>
            </a: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6" descr="http://www.augustus.to/image/400/renia_01.jpg"/>
          <p:cNvPicPr>
            <a:picLocks noChangeAspect="1" noChangeArrowheads="1"/>
          </p:cNvPicPr>
          <p:nvPr/>
        </p:nvPicPr>
        <p:blipFill>
          <a:blip r:embed="rId7" cstate="print"/>
          <a:srcRect/>
          <a:stretch>
            <a:fillRect/>
          </a:stretch>
        </p:blipFill>
        <p:spPr bwMode="auto">
          <a:xfrm>
            <a:off x="6858000" y="4724400"/>
            <a:ext cx="1828800" cy="1828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influence in English</a:t>
            </a:r>
            <a:endParaRPr lang="en-US" dirty="0"/>
          </a:p>
        </p:txBody>
      </p:sp>
      <p:sp>
        <p:nvSpPr>
          <p:cNvPr id="3" name="Content Placeholder 2"/>
          <p:cNvSpPr>
            <a:spLocks noGrp="1"/>
          </p:cNvSpPr>
          <p:nvPr>
            <p:ph idx="1"/>
          </p:nvPr>
        </p:nvSpPr>
        <p:spPr>
          <a:xfrm>
            <a:off x="533400" y="1676401"/>
            <a:ext cx="8153400" cy="1981200"/>
          </a:xfrm>
        </p:spPr>
        <p:txBody>
          <a:bodyPr>
            <a:normAutofit/>
          </a:bodyPr>
          <a:lstStyle/>
          <a:p>
            <a:r>
              <a:rPr lang="en-US" sz="3200" dirty="0" smtClean="0"/>
              <a:t>Latin roots can form hundreds of thousands of words</a:t>
            </a:r>
          </a:p>
          <a:p>
            <a:r>
              <a:rPr lang="en-US" sz="3200" dirty="0" smtClean="0"/>
              <a:t>Represent more abstract concepts </a:t>
            </a:r>
            <a:endParaRPr lang="en-US" sz="3200" dirty="0"/>
          </a:p>
        </p:txBody>
      </p:sp>
      <p:sp>
        <p:nvSpPr>
          <p:cNvPr id="4" name="TextBox 3"/>
          <p:cNvSpPr txBox="1"/>
          <p:nvPr/>
        </p:nvSpPr>
        <p:spPr>
          <a:xfrm>
            <a:off x="228600" y="3505200"/>
            <a:ext cx="8610600" cy="2800767"/>
          </a:xfrm>
          <a:prstGeom prst="rect">
            <a:avLst/>
          </a:prstGeom>
          <a:noFill/>
        </p:spPr>
        <p:txBody>
          <a:bodyPr wrap="square" rtlCol="0">
            <a:spAutoFit/>
          </a:bodyPr>
          <a:lstStyle/>
          <a:p>
            <a:pPr algn="ctr"/>
            <a:r>
              <a:rPr lang="en-US" sz="4400" dirty="0">
                <a:solidFill>
                  <a:schemeClr val="accent6">
                    <a:lumMod val="40000"/>
                    <a:lumOff val="60000"/>
                  </a:schemeClr>
                </a:solidFill>
              </a:rPr>
              <a:t>e</a:t>
            </a:r>
            <a:r>
              <a:rPr lang="en-US" sz="4400" dirty="0" smtClean="0">
                <a:solidFill>
                  <a:schemeClr val="accent6">
                    <a:lumMod val="40000"/>
                    <a:lumOff val="60000"/>
                  </a:schemeClr>
                </a:solidFill>
              </a:rPr>
              <a:t>xcellent, direction, interrupt, firmament, terrestrial, solar, stellar, aquarium, locomotion, hostility, reject, deception</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Alphabet </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351626" y="1600200"/>
            <a:ext cx="5916968" cy="4724400"/>
          </a:xfrm>
          <a:prstGeom prst="rect">
            <a:avLst/>
          </a:prstGeom>
          <a:noFill/>
          <a:ln w="9525">
            <a:noFill/>
            <a:miter lim="800000"/>
            <a:headEnd/>
            <a:tailEnd/>
          </a:ln>
          <a:effectLst/>
        </p:spPr>
      </p:pic>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smtClean="0"/>
              <a:t>Schedule </a:t>
            </a:r>
          </a:p>
        </p:txBody>
      </p:sp>
      <p:sp>
        <p:nvSpPr>
          <p:cNvPr id="18435" name="Content Placeholder 2"/>
          <p:cNvSpPr>
            <a:spLocks noGrp="1"/>
          </p:cNvSpPr>
          <p:nvPr>
            <p:ph sz="quarter" idx="1"/>
          </p:nvPr>
        </p:nvSpPr>
        <p:spPr>
          <a:xfrm>
            <a:off x="612775" y="1600200"/>
            <a:ext cx="8153400" cy="4495800"/>
          </a:xfrm>
        </p:spPr>
        <p:txBody>
          <a:bodyPr/>
          <a:lstStyle/>
          <a:p>
            <a:r>
              <a:rPr lang="en-US" sz="2000" dirty="0" smtClean="0"/>
              <a:t>Feb 23- Spelling – 900 Grant </a:t>
            </a:r>
          </a:p>
          <a:p>
            <a:r>
              <a:rPr lang="en-US" sz="2000" dirty="0" smtClean="0"/>
              <a:t>March 1- Spelling</a:t>
            </a:r>
          </a:p>
          <a:p>
            <a:r>
              <a:rPr lang="en-US" sz="2000" dirty="0" smtClean="0"/>
              <a:t>March 22- Spelling</a:t>
            </a:r>
          </a:p>
          <a:p>
            <a:r>
              <a:rPr lang="en-US" sz="2000" dirty="0" smtClean="0"/>
              <a:t>April 12- Grammar </a:t>
            </a:r>
          </a:p>
          <a:p>
            <a:r>
              <a:rPr lang="en-US" sz="2000" dirty="0" smtClean="0"/>
              <a:t>April 19- Grammar </a:t>
            </a:r>
          </a:p>
          <a:p>
            <a:r>
              <a:rPr lang="en-US" sz="2000" dirty="0" smtClean="0"/>
              <a:t>May 3- Composition</a:t>
            </a:r>
          </a:p>
          <a:p>
            <a:r>
              <a:rPr lang="en-US" sz="2000" dirty="0" smtClean="0"/>
              <a:t>May 10- Composition </a:t>
            </a:r>
          </a:p>
          <a:p>
            <a:r>
              <a:rPr lang="en-US" sz="2000" dirty="0" smtClean="0"/>
              <a:t>May 17- Composition </a:t>
            </a:r>
          </a:p>
          <a:p>
            <a:r>
              <a:rPr lang="en-US" sz="2000" dirty="0" smtClean="0"/>
              <a:t>May 24- Final PDU review- Maybe Laura’s community rooms</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Alphabet </a:t>
            </a:r>
            <a:endParaRPr lang="en-US" dirty="0"/>
          </a:p>
        </p:txBody>
      </p:sp>
      <p:pic>
        <p:nvPicPr>
          <p:cNvPr id="4" name="Picture 3" descr="greek_alphabet.gif"/>
          <p:cNvPicPr>
            <a:picLocks noChangeAspect="1"/>
          </p:cNvPicPr>
          <p:nvPr/>
        </p:nvPicPr>
        <p:blipFill>
          <a:blip r:embed="rId3" cstate="print"/>
          <a:stretch>
            <a:fillRect/>
          </a:stretch>
        </p:blipFill>
        <p:spPr>
          <a:xfrm>
            <a:off x="1524000" y="1447800"/>
            <a:ext cx="5876925" cy="4910428"/>
          </a:xfrm>
          <a:prstGeom prst="rect">
            <a:avLst/>
          </a:prstGeom>
        </p:spPr>
      </p:pic>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Latin alphabet doesn’t work for English</a:t>
            </a:r>
            <a:endParaRPr lang="en-US" dirty="0"/>
          </a:p>
        </p:txBody>
      </p:sp>
      <p:pic>
        <p:nvPicPr>
          <p:cNvPr id="5121" name="Picture 1" descr="^"/>
          <p:cNvPicPr>
            <a:picLocks noChangeAspect="1" noChangeArrowheads="1"/>
          </p:cNvPicPr>
          <p:nvPr/>
        </p:nvPicPr>
        <p:blipFill>
          <a:blip r:embed="rId3" cstate="print"/>
          <a:srcRect/>
          <a:stretch>
            <a:fillRect/>
          </a:stretch>
        </p:blipFill>
        <p:spPr bwMode="auto">
          <a:xfrm>
            <a:off x="0" y="0"/>
            <a:ext cx="85725" cy="123825"/>
          </a:xfrm>
          <a:prstGeom prst="rect">
            <a:avLst/>
          </a:prstGeom>
          <a:noFill/>
        </p:spPr>
      </p:pic>
      <p:pic>
        <p:nvPicPr>
          <p:cNvPr id="5122" name="Picture 2" descr="a"/>
          <p:cNvPicPr>
            <a:picLocks noChangeAspect="1" noChangeArrowheads="1"/>
          </p:cNvPicPr>
          <p:nvPr/>
        </p:nvPicPr>
        <p:blipFill>
          <a:blip r:embed="rId4" cstate="print"/>
          <a:srcRect/>
          <a:stretch>
            <a:fillRect/>
          </a:stretch>
        </p:blipFill>
        <p:spPr bwMode="auto">
          <a:xfrm>
            <a:off x="0" y="0"/>
            <a:ext cx="85725" cy="123825"/>
          </a:xfrm>
          <a:prstGeom prst="rect">
            <a:avLst/>
          </a:prstGeom>
          <a:noFill/>
        </p:spPr>
      </p:pic>
      <p:pic>
        <p:nvPicPr>
          <p:cNvPr id="5123" name="Picture 3" descr=":"/>
          <p:cNvPicPr>
            <a:picLocks noChangeAspect="1" noChangeArrowheads="1"/>
          </p:cNvPicPr>
          <p:nvPr/>
        </p:nvPicPr>
        <p:blipFill>
          <a:blip r:embed="rId5" cstate="print"/>
          <a:srcRect/>
          <a:stretch>
            <a:fillRect/>
          </a:stretch>
        </p:blipFill>
        <p:spPr bwMode="auto">
          <a:xfrm>
            <a:off x="0" y="0"/>
            <a:ext cx="38100" cy="123825"/>
          </a:xfrm>
          <a:prstGeom prst="rect">
            <a:avLst/>
          </a:prstGeom>
          <a:noFill/>
        </p:spPr>
      </p:pic>
      <p:pic>
        <p:nvPicPr>
          <p:cNvPr id="5124" name="Picture 4" descr="@"/>
          <p:cNvPicPr>
            <a:picLocks noChangeAspect="1" noChangeArrowheads="1"/>
          </p:cNvPicPr>
          <p:nvPr/>
        </p:nvPicPr>
        <p:blipFill>
          <a:blip r:embed="rId6" cstate="print"/>
          <a:srcRect/>
          <a:stretch>
            <a:fillRect/>
          </a:stretch>
        </p:blipFill>
        <p:spPr bwMode="auto">
          <a:xfrm>
            <a:off x="0" y="0"/>
            <a:ext cx="133350" cy="123825"/>
          </a:xfrm>
          <a:prstGeom prst="rect">
            <a:avLst/>
          </a:prstGeom>
          <a:noFill/>
        </p:spPr>
      </p:pic>
      <p:pic>
        <p:nvPicPr>
          <p:cNvPr id="5125" name="Picture 5" descr="e"/>
          <p:cNvPicPr>
            <a:picLocks noChangeAspect="1" noChangeArrowheads="1"/>
          </p:cNvPicPr>
          <p:nvPr/>
        </p:nvPicPr>
        <p:blipFill>
          <a:blip r:embed="rId7" cstate="print"/>
          <a:srcRect/>
          <a:stretch>
            <a:fillRect/>
          </a:stretch>
        </p:blipFill>
        <p:spPr bwMode="auto">
          <a:xfrm>
            <a:off x="0" y="0"/>
            <a:ext cx="85725" cy="123825"/>
          </a:xfrm>
          <a:prstGeom prst="rect">
            <a:avLst/>
          </a:prstGeom>
          <a:noFill/>
        </p:spPr>
      </p:pic>
      <p:pic>
        <p:nvPicPr>
          <p:cNvPr id="5126" name="Picture 6" descr=".."/>
          <p:cNvPicPr>
            <a:picLocks noChangeAspect="1" noChangeArrowheads="1"/>
          </p:cNvPicPr>
          <p:nvPr/>
        </p:nvPicPr>
        <p:blipFill>
          <a:blip r:embed="rId8" cstate="print"/>
          <a:srcRect/>
          <a:stretch>
            <a:fillRect/>
          </a:stretch>
        </p:blipFill>
        <p:spPr bwMode="auto">
          <a:xfrm>
            <a:off x="0" y="0"/>
            <a:ext cx="85725" cy="123825"/>
          </a:xfrm>
          <a:prstGeom prst="rect">
            <a:avLst/>
          </a:prstGeom>
          <a:noFill/>
        </p:spPr>
      </p:pic>
      <p:pic>
        <p:nvPicPr>
          <p:cNvPr id="5127" name="Picture 7" descr="e"/>
          <p:cNvPicPr>
            <a:picLocks noChangeAspect="1" noChangeArrowheads="1"/>
          </p:cNvPicPr>
          <p:nvPr/>
        </p:nvPicPr>
        <p:blipFill>
          <a:blip r:embed="rId9" cstate="print"/>
          <a:srcRect/>
          <a:stretch>
            <a:fillRect/>
          </a:stretch>
        </p:blipFill>
        <p:spPr bwMode="auto">
          <a:xfrm>
            <a:off x="0" y="0"/>
            <a:ext cx="85725" cy="123825"/>
          </a:xfrm>
          <a:prstGeom prst="rect">
            <a:avLst/>
          </a:prstGeom>
          <a:noFill/>
        </p:spPr>
      </p:pic>
      <p:pic>
        <p:nvPicPr>
          <p:cNvPr id="5128" name="Picture 8" descr=":"/>
          <p:cNvPicPr>
            <a:picLocks noChangeAspect="1" noChangeArrowheads="1"/>
          </p:cNvPicPr>
          <p:nvPr/>
        </p:nvPicPr>
        <p:blipFill>
          <a:blip r:embed="rId5" cstate="print"/>
          <a:srcRect/>
          <a:stretch>
            <a:fillRect/>
          </a:stretch>
        </p:blipFill>
        <p:spPr bwMode="auto">
          <a:xfrm>
            <a:off x="0" y="0"/>
            <a:ext cx="38100" cy="123825"/>
          </a:xfrm>
          <a:prstGeom prst="rect">
            <a:avLst/>
          </a:prstGeom>
          <a:noFill/>
        </p:spPr>
      </p:pic>
      <p:pic>
        <p:nvPicPr>
          <p:cNvPr id="5129" name="Picture 9" descr="(r)"/>
          <p:cNvPicPr>
            <a:picLocks noChangeAspect="1" noChangeArrowheads="1"/>
          </p:cNvPicPr>
          <p:nvPr/>
        </p:nvPicPr>
        <p:blipFill>
          <a:blip r:embed="rId10" cstate="print"/>
          <a:srcRect/>
          <a:stretch>
            <a:fillRect/>
          </a:stretch>
        </p:blipFill>
        <p:spPr bwMode="auto">
          <a:xfrm>
            <a:off x="0" y="0"/>
            <a:ext cx="66675" cy="123825"/>
          </a:xfrm>
          <a:prstGeom prst="rect">
            <a:avLst/>
          </a:prstGeom>
          <a:noFill/>
        </p:spPr>
      </p:pic>
      <p:pic>
        <p:nvPicPr>
          <p:cNvPr id="5130" name="Picture 10" descr="i"/>
          <p:cNvPicPr>
            <a:picLocks noChangeAspect="1" noChangeArrowheads="1"/>
          </p:cNvPicPr>
          <p:nvPr/>
        </p:nvPicPr>
        <p:blipFill>
          <a:blip r:embed="rId11" cstate="print"/>
          <a:srcRect/>
          <a:stretch>
            <a:fillRect/>
          </a:stretch>
        </p:blipFill>
        <p:spPr bwMode="auto">
          <a:xfrm>
            <a:off x="0" y="0"/>
            <a:ext cx="38100" cy="123825"/>
          </a:xfrm>
          <a:prstGeom prst="rect">
            <a:avLst/>
          </a:prstGeom>
          <a:noFill/>
        </p:spPr>
      </p:pic>
      <p:pic>
        <p:nvPicPr>
          <p:cNvPr id="5131" name="Picture 11" descr="i"/>
          <p:cNvPicPr>
            <a:picLocks noChangeAspect="1" noChangeArrowheads="1"/>
          </p:cNvPicPr>
          <p:nvPr/>
        </p:nvPicPr>
        <p:blipFill>
          <a:blip r:embed="rId12" cstate="print"/>
          <a:srcRect/>
          <a:stretch>
            <a:fillRect/>
          </a:stretch>
        </p:blipFill>
        <p:spPr bwMode="auto">
          <a:xfrm>
            <a:off x="0" y="0"/>
            <a:ext cx="38100" cy="123825"/>
          </a:xfrm>
          <a:prstGeom prst="rect">
            <a:avLst/>
          </a:prstGeom>
          <a:noFill/>
        </p:spPr>
      </p:pic>
      <p:pic>
        <p:nvPicPr>
          <p:cNvPr id="5132" name="Picture 12" descr=":"/>
          <p:cNvPicPr>
            <a:picLocks noChangeAspect="1" noChangeArrowheads="1"/>
          </p:cNvPicPr>
          <p:nvPr/>
        </p:nvPicPr>
        <p:blipFill>
          <a:blip r:embed="rId5" cstate="print"/>
          <a:srcRect/>
          <a:stretch>
            <a:fillRect/>
          </a:stretch>
        </p:blipFill>
        <p:spPr bwMode="auto">
          <a:xfrm>
            <a:off x="0" y="0"/>
            <a:ext cx="38100" cy="123825"/>
          </a:xfrm>
          <a:prstGeom prst="rect">
            <a:avLst/>
          </a:prstGeom>
          <a:noFill/>
        </p:spPr>
      </p:pic>
      <p:pic>
        <p:nvPicPr>
          <p:cNvPr id="5133" name="Picture 13" descr="o"/>
          <p:cNvPicPr>
            <a:picLocks noChangeAspect="1" noChangeArrowheads="1"/>
          </p:cNvPicPr>
          <p:nvPr/>
        </p:nvPicPr>
        <p:blipFill>
          <a:blip r:embed="rId13" cstate="print"/>
          <a:srcRect/>
          <a:stretch>
            <a:fillRect/>
          </a:stretch>
        </p:blipFill>
        <p:spPr bwMode="auto">
          <a:xfrm>
            <a:off x="0" y="0"/>
            <a:ext cx="85725" cy="123825"/>
          </a:xfrm>
          <a:prstGeom prst="rect">
            <a:avLst/>
          </a:prstGeom>
          <a:noFill/>
        </p:spPr>
      </p:pic>
      <p:pic>
        <p:nvPicPr>
          <p:cNvPr id="5134" name="Picture 14" descr="o"/>
          <p:cNvPicPr>
            <a:picLocks noChangeAspect="1" noChangeArrowheads="1"/>
          </p:cNvPicPr>
          <p:nvPr/>
        </p:nvPicPr>
        <p:blipFill>
          <a:blip r:embed="rId14" cstate="print"/>
          <a:srcRect/>
          <a:stretch>
            <a:fillRect/>
          </a:stretch>
        </p:blipFill>
        <p:spPr bwMode="auto">
          <a:xfrm>
            <a:off x="0" y="0"/>
            <a:ext cx="85725" cy="123825"/>
          </a:xfrm>
          <a:prstGeom prst="rect">
            <a:avLst/>
          </a:prstGeom>
          <a:noFill/>
        </p:spPr>
      </p:pic>
      <p:pic>
        <p:nvPicPr>
          <p:cNvPr id="5135" name="Picture 15" descr=":"/>
          <p:cNvPicPr>
            <a:picLocks noChangeAspect="1" noChangeArrowheads="1"/>
          </p:cNvPicPr>
          <p:nvPr/>
        </p:nvPicPr>
        <p:blipFill>
          <a:blip r:embed="rId5" cstate="print"/>
          <a:srcRect/>
          <a:stretch>
            <a:fillRect/>
          </a:stretch>
        </p:blipFill>
        <p:spPr bwMode="auto">
          <a:xfrm>
            <a:off x="0" y="0"/>
            <a:ext cx="38100" cy="123825"/>
          </a:xfrm>
          <a:prstGeom prst="rect">
            <a:avLst/>
          </a:prstGeom>
          <a:noFill/>
        </p:spPr>
      </p:pic>
      <p:pic>
        <p:nvPicPr>
          <p:cNvPr id="5136" name="Picture 16" descr="u"/>
          <p:cNvPicPr>
            <a:picLocks noChangeAspect="1" noChangeArrowheads="1"/>
          </p:cNvPicPr>
          <p:nvPr/>
        </p:nvPicPr>
        <p:blipFill>
          <a:blip r:embed="rId15" cstate="print"/>
          <a:srcRect/>
          <a:stretch>
            <a:fillRect/>
          </a:stretch>
        </p:blipFill>
        <p:spPr bwMode="auto">
          <a:xfrm>
            <a:off x="0" y="0"/>
            <a:ext cx="85725" cy="123825"/>
          </a:xfrm>
          <a:prstGeom prst="rect">
            <a:avLst/>
          </a:prstGeom>
          <a:noFill/>
        </p:spPr>
      </p:pic>
      <p:pic>
        <p:nvPicPr>
          <p:cNvPr id="5137" name="Picture 17" descr="u"/>
          <p:cNvPicPr>
            <a:picLocks noChangeAspect="1" noChangeArrowheads="1"/>
          </p:cNvPicPr>
          <p:nvPr/>
        </p:nvPicPr>
        <p:blipFill>
          <a:blip r:embed="rId16" cstate="print"/>
          <a:srcRect/>
          <a:stretch>
            <a:fillRect/>
          </a:stretch>
        </p:blipFill>
        <p:spPr bwMode="auto">
          <a:xfrm>
            <a:off x="0" y="0"/>
            <a:ext cx="85725" cy="123825"/>
          </a:xfrm>
          <a:prstGeom prst="rect">
            <a:avLst/>
          </a:prstGeom>
          <a:noFill/>
        </p:spPr>
      </p:pic>
      <p:pic>
        <p:nvPicPr>
          <p:cNvPr id="5138" name="Picture 18" descr=":"/>
          <p:cNvPicPr>
            <a:picLocks noChangeAspect="1" noChangeArrowheads="1"/>
          </p:cNvPicPr>
          <p:nvPr/>
        </p:nvPicPr>
        <p:blipFill>
          <a:blip r:embed="rId5" cstate="print"/>
          <a:srcRect/>
          <a:stretch>
            <a:fillRect/>
          </a:stretch>
        </p:blipFill>
        <p:spPr bwMode="auto">
          <a:xfrm>
            <a:off x="0" y="0"/>
            <a:ext cx="38100" cy="123825"/>
          </a:xfrm>
          <a:prstGeom prst="rect">
            <a:avLst/>
          </a:prstGeom>
          <a:noFill/>
        </p:spPr>
      </p:pic>
      <p:pic>
        <p:nvPicPr>
          <p:cNvPr id="5139" name="Picture 19" descr="a"/>
          <p:cNvPicPr>
            <a:picLocks noChangeAspect="1" noChangeArrowheads="1"/>
          </p:cNvPicPr>
          <p:nvPr/>
        </p:nvPicPr>
        <p:blipFill>
          <a:blip r:embed="rId17" cstate="print"/>
          <a:srcRect/>
          <a:stretch>
            <a:fillRect/>
          </a:stretch>
        </p:blipFill>
        <p:spPr bwMode="auto">
          <a:xfrm>
            <a:off x="0" y="0"/>
            <a:ext cx="85725" cy="123825"/>
          </a:xfrm>
          <a:prstGeom prst="rect">
            <a:avLst/>
          </a:prstGeom>
          <a:noFill/>
        </p:spPr>
      </p:pic>
      <p:pic>
        <p:nvPicPr>
          <p:cNvPr id="5140" name="Picture 20" descr="i"/>
          <p:cNvPicPr>
            <a:picLocks noChangeAspect="1" noChangeArrowheads="1"/>
          </p:cNvPicPr>
          <p:nvPr/>
        </p:nvPicPr>
        <p:blipFill>
          <a:blip r:embed="rId11" cstate="print"/>
          <a:srcRect/>
          <a:stretch>
            <a:fillRect/>
          </a:stretch>
        </p:blipFill>
        <p:spPr bwMode="auto">
          <a:xfrm>
            <a:off x="0" y="0"/>
            <a:ext cx="38100" cy="123825"/>
          </a:xfrm>
          <a:prstGeom prst="rect">
            <a:avLst/>
          </a:prstGeom>
          <a:noFill/>
        </p:spPr>
      </p:pic>
      <p:pic>
        <p:nvPicPr>
          <p:cNvPr id="5141" name="Picture 21" descr="a"/>
          <p:cNvPicPr>
            <a:picLocks noChangeAspect="1" noChangeArrowheads="1"/>
          </p:cNvPicPr>
          <p:nvPr/>
        </p:nvPicPr>
        <p:blipFill>
          <a:blip r:embed="rId17" cstate="print"/>
          <a:srcRect/>
          <a:stretch>
            <a:fillRect/>
          </a:stretch>
        </p:blipFill>
        <p:spPr bwMode="auto">
          <a:xfrm>
            <a:off x="0" y="0"/>
            <a:ext cx="85725" cy="123825"/>
          </a:xfrm>
          <a:prstGeom prst="rect">
            <a:avLst/>
          </a:prstGeom>
          <a:noFill/>
        </p:spPr>
      </p:pic>
      <p:pic>
        <p:nvPicPr>
          <p:cNvPr id="5142" name="Picture 22" descr="u"/>
          <p:cNvPicPr>
            <a:picLocks noChangeAspect="1" noChangeArrowheads="1"/>
          </p:cNvPicPr>
          <p:nvPr/>
        </p:nvPicPr>
        <p:blipFill>
          <a:blip r:embed="rId15" cstate="print"/>
          <a:srcRect/>
          <a:stretch>
            <a:fillRect/>
          </a:stretch>
        </p:blipFill>
        <p:spPr bwMode="auto">
          <a:xfrm>
            <a:off x="0" y="0"/>
            <a:ext cx="85725" cy="123825"/>
          </a:xfrm>
          <a:prstGeom prst="rect">
            <a:avLst/>
          </a:prstGeom>
          <a:noFill/>
        </p:spPr>
      </p:pic>
      <p:pic>
        <p:nvPicPr>
          <p:cNvPr id="5143" name="Picture 23" descr="o"/>
          <p:cNvPicPr>
            <a:picLocks noChangeAspect="1" noChangeArrowheads="1"/>
          </p:cNvPicPr>
          <p:nvPr/>
        </p:nvPicPr>
        <p:blipFill>
          <a:blip r:embed="rId18" cstate="print"/>
          <a:srcRect/>
          <a:stretch>
            <a:fillRect/>
          </a:stretch>
        </p:blipFill>
        <p:spPr bwMode="auto">
          <a:xfrm>
            <a:off x="0" y="0"/>
            <a:ext cx="85725" cy="123825"/>
          </a:xfrm>
          <a:prstGeom prst="rect">
            <a:avLst/>
          </a:prstGeom>
          <a:noFill/>
        </p:spPr>
      </p:pic>
      <p:pic>
        <p:nvPicPr>
          <p:cNvPr id="5144" name="Picture 24" descr="u"/>
          <p:cNvPicPr>
            <a:picLocks noChangeAspect="1" noChangeArrowheads="1"/>
          </p:cNvPicPr>
          <p:nvPr/>
        </p:nvPicPr>
        <p:blipFill>
          <a:blip r:embed="rId15" cstate="print"/>
          <a:srcRect/>
          <a:stretch>
            <a:fillRect/>
          </a:stretch>
        </p:blipFill>
        <p:spPr bwMode="auto">
          <a:xfrm>
            <a:off x="0" y="0"/>
            <a:ext cx="85725" cy="123825"/>
          </a:xfrm>
          <a:prstGeom prst="rect">
            <a:avLst/>
          </a:prstGeom>
          <a:noFill/>
        </p:spPr>
      </p:pic>
      <p:pic>
        <p:nvPicPr>
          <p:cNvPr id="5145" name="Picture 25" descr="e"/>
          <p:cNvPicPr>
            <a:picLocks noChangeAspect="1" noChangeArrowheads="1"/>
          </p:cNvPicPr>
          <p:nvPr/>
        </p:nvPicPr>
        <p:blipFill>
          <a:blip r:embed="rId7" cstate="print"/>
          <a:srcRect/>
          <a:stretch>
            <a:fillRect/>
          </a:stretch>
        </p:blipFill>
        <p:spPr bwMode="auto">
          <a:xfrm>
            <a:off x="0" y="0"/>
            <a:ext cx="85725" cy="123825"/>
          </a:xfrm>
          <a:prstGeom prst="rect">
            <a:avLst/>
          </a:prstGeom>
          <a:noFill/>
        </p:spPr>
      </p:pic>
      <p:pic>
        <p:nvPicPr>
          <p:cNvPr id="5146" name="Picture 26" descr=".."/>
          <p:cNvPicPr>
            <a:picLocks noChangeAspect="1" noChangeArrowheads="1"/>
          </p:cNvPicPr>
          <p:nvPr/>
        </p:nvPicPr>
        <p:blipFill>
          <a:blip r:embed="rId8" cstate="print"/>
          <a:srcRect/>
          <a:stretch>
            <a:fillRect/>
          </a:stretch>
        </p:blipFill>
        <p:spPr bwMode="auto">
          <a:xfrm>
            <a:off x="0" y="0"/>
            <a:ext cx="85725" cy="123825"/>
          </a:xfrm>
          <a:prstGeom prst="rect">
            <a:avLst/>
          </a:prstGeom>
          <a:noFill/>
        </p:spPr>
      </p:pic>
      <p:pic>
        <p:nvPicPr>
          <p:cNvPr id="5147" name="Picture 27" descr="(r)"/>
          <p:cNvPicPr>
            <a:picLocks noChangeAspect="1" noChangeArrowheads="1"/>
          </p:cNvPicPr>
          <p:nvPr/>
        </p:nvPicPr>
        <p:blipFill>
          <a:blip r:embed="rId10" cstate="print"/>
          <a:srcRect/>
          <a:stretch>
            <a:fillRect/>
          </a:stretch>
        </p:blipFill>
        <p:spPr bwMode="auto">
          <a:xfrm>
            <a:off x="0" y="0"/>
            <a:ext cx="66675" cy="123825"/>
          </a:xfrm>
          <a:prstGeom prst="rect">
            <a:avLst/>
          </a:prstGeom>
          <a:noFill/>
        </p:spPr>
      </p:pic>
      <p:pic>
        <p:nvPicPr>
          <p:cNvPr id="5148" name="Picture 28" descr="e"/>
          <p:cNvPicPr>
            <a:picLocks noChangeAspect="1" noChangeArrowheads="1"/>
          </p:cNvPicPr>
          <p:nvPr/>
        </p:nvPicPr>
        <p:blipFill>
          <a:blip r:embed="rId7" cstate="print"/>
          <a:srcRect/>
          <a:stretch>
            <a:fillRect/>
          </a:stretch>
        </p:blipFill>
        <p:spPr bwMode="auto">
          <a:xfrm>
            <a:off x="0" y="0"/>
            <a:ext cx="85725" cy="123825"/>
          </a:xfrm>
          <a:prstGeom prst="rect">
            <a:avLst/>
          </a:prstGeom>
          <a:noFill/>
        </p:spPr>
      </p:pic>
      <p:pic>
        <p:nvPicPr>
          <p:cNvPr id="5149" name="Picture 29" descr="i"/>
          <p:cNvPicPr>
            <a:picLocks noChangeAspect="1" noChangeArrowheads="1"/>
          </p:cNvPicPr>
          <p:nvPr/>
        </p:nvPicPr>
        <p:blipFill>
          <a:blip r:embed="rId11" cstate="print"/>
          <a:srcRect/>
          <a:stretch>
            <a:fillRect/>
          </a:stretch>
        </p:blipFill>
        <p:spPr bwMode="auto">
          <a:xfrm>
            <a:off x="0" y="0"/>
            <a:ext cx="38100" cy="123825"/>
          </a:xfrm>
          <a:prstGeom prst="rect">
            <a:avLst/>
          </a:prstGeom>
          <a:noFill/>
        </p:spPr>
      </p:pic>
      <p:pic>
        <p:nvPicPr>
          <p:cNvPr id="5150" name="Picture 30" descr="i"/>
          <p:cNvPicPr>
            <a:picLocks noChangeAspect="1" noChangeArrowheads="1"/>
          </p:cNvPicPr>
          <p:nvPr/>
        </p:nvPicPr>
        <p:blipFill>
          <a:blip r:embed="rId11" cstate="print"/>
          <a:srcRect/>
          <a:stretch>
            <a:fillRect/>
          </a:stretch>
        </p:blipFill>
        <p:spPr bwMode="auto">
          <a:xfrm>
            <a:off x="0" y="0"/>
            <a:ext cx="38100" cy="123825"/>
          </a:xfrm>
          <a:prstGeom prst="rect">
            <a:avLst/>
          </a:prstGeom>
          <a:noFill/>
        </p:spPr>
      </p:pic>
      <p:pic>
        <p:nvPicPr>
          <p:cNvPr id="5151" name="Picture 31" descr=".."/>
          <p:cNvPicPr>
            <a:picLocks noChangeAspect="1" noChangeArrowheads="1"/>
          </p:cNvPicPr>
          <p:nvPr/>
        </p:nvPicPr>
        <p:blipFill>
          <a:blip r:embed="rId8" cstate="print"/>
          <a:srcRect/>
          <a:stretch>
            <a:fillRect/>
          </a:stretch>
        </p:blipFill>
        <p:spPr bwMode="auto">
          <a:xfrm>
            <a:off x="0" y="0"/>
            <a:ext cx="85725" cy="123825"/>
          </a:xfrm>
          <a:prstGeom prst="rect">
            <a:avLst/>
          </a:prstGeom>
          <a:noFill/>
        </p:spPr>
      </p:pic>
      <p:pic>
        <p:nvPicPr>
          <p:cNvPr id="5152" name="Picture 32" descr="(r)"/>
          <p:cNvPicPr>
            <a:picLocks noChangeAspect="1" noChangeArrowheads="1"/>
          </p:cNvPicPr>
          <p:nvPr/>
        </p:nvPicPr>
        <p:blipFill>
          <a:blip r:embed="rId10" cstate="print"/>
          <a:srcRect/>
          <a:stretch>
            <a:fillRect/>
          </a:stretch>
        </p:blipFill>
        <p:spPr bwMode="auto">
          <a:xfrm>
            <a:off x="0" y="0"/>
            <a:ext cx="66675" cy="123825"/>
          </a:xfrm>
          <a:prstGeom prst="rect">
            <a:avLst/>
          </a:prstGeom>
          <a:noFill/>
        </p:spPr>
      </p:pic>
      <p:pic>
        <p:nvPicPr>
          <p:cNvPr id="5153" name="Picture 33" descr="o"/>
          <p:cNvPicPr>
            <a:picLocks noChangeAspect="1" noChangeArrowheads="1"/>
          </p:cNvPicPr>
          <p:nvPr/>
        </p:nvPicPr>
        <p:blipFill>
          <a:blip r:embed="rId14" cstate="print"/>
          <a:srcRect/>
          <a:stretch>
            <a:fillRect/>
          </a:stretch>
        </p:blipFill>
        <p:spPr bwMode="auto">
          <a:xfrm>
            <a:off x="0" y="0"/>
            <a:ext cx="85725" cy="123825"/>
          </a:xfrm>
          <a:prstGeom prst="rect">
            <a:avLst/>
          </a:prstGeom>
          <a:noFill/>
        </p:spPr>
      </p:pic>
      <p:pic>
        <p:nvPicPr>
          <p:cNvPr id="5154" name="Picture 34" descr="i"/>
          <p:cNvPicPr>
            <a:picLocks noChangeAspect="1" noChangeArrowheads="1"/>
          </p:cNvPicPr>
          <p:nvPr/>
        </p:nvPicPr>
        <p:blipFill>
          <a:blip r:embed="rId11" cstate="print"/>
          <a:srcRect/>
          <a:stretch>
            <a:fillRect/>
          </a:stretch>
        </p:blipFill>
        <p:spPr bwMode="auto">
          <a:xfrm>
            <a:off x="0" y="0"/>
            <a:ext cx="38100" cy="123825"/>
          </a:xfrm>
          <a:prstGeom prst="rect">
            <a:avLst/>
          </a:prstGeom>
          <a:noFill/>
        </p:spPr>
      </p:pic>
      <p:pic>
        <p:nvPicPr>
          <p:cNvPr id="5155" name="Picture 35" descr="u"/>
          <p:cNvPicPr>
            <a:picLocks noChangeAspect="1" noChangeArrowheads="1"/>
          </p:cNvPicPr>
          <p:nvPr/>
        </p:nvPicPr>
        <p:blipFill>
          <a:blip r:embed="rId15" cstate="print"/>
          <a:srcRect/>
          <a:stretch>
            <a:fillRect/>
          </a:stretch>
        </p:blipFill>
        <p:spPr bwMode="auto">
          <a:xfrm>
            <a:off x="0" y="0"/>
            <a:ext cx="85725" cy="123825"/>
          </a:xfrm>
          <a:prstGeom prst="rect">
            <a:avLst/>
          </a:prstGeom>
          <a:noFill/>
        </p:spPr>
      </p:pic>
      <p:pic>
        <p:nvPicPr>
          <p:cNvPr id="5156" name="Picture 36" descr=".."/>
          <p:cNvPicPr>
            <a:picLocks noChangeAspect="1" noChangeArrowheads="1"/>
          </p:cNvPicPr>
          <p:nvPr/>
        </p:nvPicPr>
        <p:blipFill>
          <a:blip r:embed="rId8" cstate="print"/>
          <a:srcRect/>
          <a:stretch>
            <a:fillRect/>
          </a:stretch>
        </p:blipFill>
        <p:spPr bwMode="auto">
          <a:xfrm>
            <a:off x="0" y="0"/>
            <a:ext cx="85725" cy="123825"/>
          </a:xfrm>
          <a:prstGeom prst="rect">
            <a:avLst/>
          </a:prstGeom>
          <a:noFill/>
        </p:spPr>
      </p:pic>
      <p:pic>
        <p:nvPicPr>
          <p:cNvPr id="5157" name="Picture 37" descr="(r)"/>
          <p:cNvPicPr>
            <a:picLocks noChangeAspect="1" noChangeArrowheads="1"/>
          </p:cNvPicPr>
          <p:nvPr/>
        </p:nvPicPr>
        <p:blipFill>
          <a:blip r:embed="rId10" cstate="print"/>
          <a:srcRect/>
          <a:stretch>
            <a:fillRect/>
          </a:stretch>
        </p:blipFill>
        <p:spPr bwMode="auto">
          <a:xfrm>
            <a:off x="0" y="0"/>
            <a:ext cx="66675" cy="123825"/>
          </a:xfrm>
          <a:prstGeom prst="rect">
            <a:avLst/>
          </a:prstGeom>
          <a:noFill/>
        </p:spPr>
      </p:pic>
      <p:pic>
        <p:nvPicPr>
          <p:cNvPr id="5158" name="Picture 38"/>
          <p:cNvPicPr>
            <a:picLocks noChangeAspect="1" noChangeArrowheads="1"/>
          </p:cNvPicPr>
          <p:nvPr/>
        </p:nvPicPr>
        <p:blipFill>
          <a:blip r:embed="rId19" cstate="print"/>
          <a:srcRect/>
          <a:stretch>
            <a:fillRect/>
          </a:stretch>
        </p:blipFill>
        <p:spPr bwMode="auto">
          <a:xfrm>
            <a:off x="609600" y="1905000"/>
            <a:ext cx="2305050" cy="3733800"/>
          </a:xfrm>
          <a:prstGeom prst="rect">
            <a:avLst/>
          </a:prstGeom>
          <a:noFill/>
          <a:ln w="9525">
            <a:noFill/>
            <a:miter lim="800000"/>
            <a:headEnd/>
            <a:tailEnd/>
          </a:ln>
          <a:effectLst/>
        </p:spPr>
      </p:pic>
      <p:pic>
        <p:nvPicPr>
          <p:cNvPr id="5159" name="Picture 39"/>
          <p:cNvPicPr>
            <a:picLocks noChangeAspect="1" noChangeArrowheads="1"/>
          </p:cNvPicPr>
          <p:nvPr/>
        </p:nvPicPr>
        <p:blipFill>
          <a:blip r:embed="rId20" cstate="print"/>
          <a:srcRect/>
          <a:stretch>
            <a:fillRect/>
          </a:stretch>
        </p:blipFill>
        <p:spPr bwMode="auto">
          <a:xfrm>
            <a:off x="5715000" y="1676400"/>
            <a:ext cx="2371725" cy="4362450"/>
          </a:xfrm>
          <a:prstGeom prst="rect">
            <a:avLst/>
          </a:prstGeom>
          <a:noFill/>
          <a:ln w="9525">
            <a:noFill/>
            <a:miter lim="800000"/>
            <a:headEnd/>
            <a:tailEnd/>
          </a:ln>
          <a:effectLst/>
        </p:spPr>
      </p:pic>
      <p:sp>
        <p:nvSpPr>
          <p:cNvPr id="44" name="Rounded Rectangle 43"/>
          <p:cNvSpPr/>
          <p:nvPr/>
        </p:nvSpPr>
        <p:spPr>
          <a:xfrm>
            <a:off x="3505200" y="1905000"/>
            <a:ext cx="1752600" cy="3657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English has 44 sounds but there are only 26 letters!</a:t>
            </a:r>
            <a:endParaRPr lang="en-US" sz="2400" dirty="0"/>
          </a:p>
        </p:txBody>
      </p:sp>
      <p:graphicFrame>
        <p:nvGraphicFramePr>
          <p:cNvPr id="43" name="Diagram 4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905000"/>
            <a:ext cx="8077200" cy="4221163"/>
          </a:xfrm>
        </p:spPr>
        <p:txBody>
          <a:bodyPr>
            <a:normAutofit lnSpcReduction="10000"/>
          </a:bodyPr>
          <a:lstStyle/>
          <a:p>
            <a:pPr>
              <a:buNone/>
            </a:pPr>
            <a:r>
              <a:rPr lang="en-US" sz="2800" b="1" dirty="0" smtClean="0"/>
              <a:t>"...as every Letter ought to be, </a:t>
            </a:r>
            <a:r>
              <a:rPr lang="en-US" sz="2800" b="1" dirty="0" err="1" smtClean="0"/>
              <a:t>confin'd</a:t>
            </a:r>
            <a:r>
              <a:rPr lang="en-US" sz="2800" b="1" dirty="0" smtClean="0"/>
              <a:t> to one; the same is to be </a:t>
            </a:r>
            <a:r>
              <a:rPr lang="en-US" sz="2800" b="1" dirty="0" err="1" smtClean="0"/>
              <a:t>observ'd</a:t>
            </a:r>
            <a:r>
              <a:rPr lang="en-US" sz="2800" b="1" dirty="0" smtClean="0"/>
              <a:t> in all the Letters, Vowels and Consonants, that wherever they are met with, or in whatever Company, their Sound is always the same. It is also intended that there be no superfluous Letters used in Spelling, i.e. no Letter that is not sounded, and this Alphabet by Six new Letters provides that there be no distinct Sounds in the Language without Letters to express them". </a:t>
            </a:r>
          </a:p>
          <a:p>
            <a:pPr>
              <a:buNone/>
            </a:pPr>
            <a:r>
              <a:rPr lang="en-US" sz="2800" b="1" dirty="0" smtClean="0"/>
              <a:t>					- Benjamin Franklin</a:t>
            </a:r>
            <a:endParaRPr lang="en-US" sz="2800" dirty="0" smtClean="0"/>
          </a:p>
          <a:p>
            <a:pPr>
              <a:buNone/>
            </a:pPr>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Franklin’s Alphabet </a:t>
            </a:r>
            <a:endParaRPr lang="en-US" dirty="0"/>
          </a:p>
        </p:txBody>
      </p:sp>
      <p:pic>
        <p:nvPicPr>
          <p:cNvPr id="4" name="Picture 3" descr="smp_franklin.gif"/>
          <p:cNvPicPr>
            <a:picLocks noChangeAspect="1"/>
          </p:cNvPicPr>
          <p:nvPr/>
        </p:nvPicPr>
        <p:blipFill>
          <a:blip r:embed="rId3" cstate="print"/>
          <a:stretch>
            <a:fillRect/>
          </a:stretch>
        </p:blipFill>
        <p:spPr>
          <a:xfrm>
            <a:off x="1905000" y="1905000"/>
            <a:ext cx="5116877" cy="4429125"/>
          </a:xfrm>
          <a:prstGeom prst="rect">
            <a:avLst/>
          </a:prstGeom>
        </p:spPr>
      </p:pic>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Franklin’s Alphabet</a:t>
            </a:r>
            <a:endParaRPr lang="en-US" dirty="0"/>
          </a:p>
        </p:txBody>
      </p:sp>
      <p:pic>
        <p:nvPicPr>
          <p:cNvPr id="4" name="Picture 3" descr="franklin.gif"/>
          <p:cNvPicPr>
            <a:picLocks noChangeAspect="1"/>
          </p:cNvPicPr>
          <p:nvPr/>
        </p:nvPicPr>
        <p:blipFill>
          <a:blip r:embed="rId3" cstate="print"/>
          <a:stretch>
            <a:fillRect/>
          </a:stretch>
        </p:blipFill>
        <p:spPr>
          <a:xfrm>
            <a:off x="152400" y="1447800"/>
            <a:ext cx="8707490" cy="2209800"/>
          </a:xfrm>
          <a:prstGeom prst="rect">
            <a:avLst/>
          </a:prstGeom>
        </p:spPr>
      </p:pic>
      <p:pic>
        <p:nvPicPr>
          <p:cNvPr id="1026" name="Picture 2" descr="C:\Documents and Settings\rfrantu\My Documents\My Pictures\Microsoft Clip Organizer\j0084458.wmf"/>
          <p:cNvPicPr>
            <a:picLocks noChangeAspect="1" noChangeArrowheads="1"/>
          </p:cNvPicPr>
          <p:nvPr/>
        </p:nvPicPr>
        <p:blipFill>
          <a:blip r:embed="rId4" cstate="print"/>
          <a:srcRect/>
          <a:stretch>
            <a:fillRect/>
          </a:stretch>
        </p:blipFill>
        <p:spPr bwMode="auto">
          <a:xfrm>
            <a:off x="5867400" y="3810000"/>
            <a:ext cx="2792994" cy="2802917"/>
          </a:xfrm>
          <a:prstGeom prst="rect">
            <a:avLst/>
          </a:prstGeom>
          <a:noFill/>
        </p:spPr>
      </p:pic>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0" fill="hold"/>
                                        <p:tgtEl>
                                          <p:spTgt spid="1026"/>
                                        </p:tgtEl>
                                        <p:attrNameLst>
                                          <p:attrName>ppt_x</p:attrName>
                                        </p:attrNameLst>
                                      </p:cBhvr>
                                      <p:tavLst>
                                        <p:tav tm="0">
                                          <p:val>
                                            <p:strVal val="0-#ppt_w/2"/>
                                          </p:val>
                                        </p:tav>
                                        <p:tav tm="100000">
                                          <p:val>
                                            <p:strVal val="#ppt_x"/>
                                          </p:val>
                                        </p:tav>
                                      </p:tavLst>
                                    </p:anim>
                                    <p:anim calcmode="lin" valueType="num">
                                      <p:cBhvr additive="base">
                                        <p:cTn id="8" dur="5000" fill="hold"/>
                                        <p:tgtEl>
                                          <p:spTgt spid="10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Latin alphabet doesn’t’ work for English</a:t>
            </a:r>
            <a:endParaRPr lang="en-US" dirty="0"/>
          </a:p>
        </p:txBody>
      </p:sp>
      <p:pic>
        <p:nvPicPr>
          <p:cNvPr id="4098" name="Picture 2" descr="C:\Documents and Settings\rfrantu\My Documents\My Pictures\Microsoft Clip Organizer\j0318610.wmf"/>
          <p:cNvPicPr>
            <a:picLocks noChangeAspect="1" noChangeArrowheads="1"/>
          </p:cNvPicPr>
          <p:nvPr/>
        </p:nvPicPr>
        <p:blipFill>
          <a:blip r:embed="rId3" cstate="print"/>
          <a:srcRect/>
          <a:stretch>
            <a:fillRect/>
          </a:stretch>
        </p:blipFill>
        <p:spPr bwMode="auto">
          <a:xfrm>
            <a:off x="2317709" y="1600200"/>
            <a:ext cx="4136495" cy="4724400"/>
          </a:xfrm>
          <a:prstGeom prst="rect">
            <a:avLst/>
          </a:prstGeom>
          <a:noFill/>
        </p:spPr>
      </p:pic>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Greece </a:t>
            </a:r>
            <a:endParaRPr lang="en-US" dirty="0"/>
          </a:p>
        </p:txBody>
      </p:sp>
      <p:graphicFrame>
        <p:nvGraphicFramePr>
          <p:cNvPr id="3" name="Diagram 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22" name="Picture 2" descr="http://www.solarnavigator.net/geography/geography_images/europe_topography_map.jpg"/>
          <p:cNvPicPr>
            <a:picLocks noChangeAspect="1" noChangeArrowheads="1"/>
          </p:cNvPicPr>
          <p:nvPr/>
        </p:nvPicPr>
        <p:blipFill>
          <a:blip r:embed="rId7" cstate="print"/>
          <a:srcRect/>
          <a:stretch>
            <a:fillRect/>
          </a:stretch>
        </p:blipFill>
        <p:spPr bwMode="auto">
          <a:xfrm>
            <a:off x="228600" y="1600200"/>
            <a:ext cx="6315075" cy="5006389"/>
          </a:xfrm>
          <a:prstGeom prst="rect">
            <a:avLst/>
          </a:prstGeom>
          <a:noFill/>
        </p:spPr>
      </p:pic>
      <p:sp>
        <p:nvSpPr>
          <p:cNvPr id="5" name="Oval 4"/>
          <p:cNvSpPr/>
          <p:nvPr/>
        </p:nvSpPr>
        <p:spPr>
          <a:xfrm>
            <a:off x="2895600" y="4648200"/>
            <a:ext cx="1981200" cy="1981200"/>
          </a:xfrm>
          <a:prstGeom prst="ellipse">
            <a:avLst/>
          </a:pr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867400" y="2057400"/>
            <a:ext cx="2992486" cy="707886"/>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St. Augustine</a:t>
            </a:r>
            <a:endParaRPr lang="en-US"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TextBox 6"/>
          <p:cNvSpPr txBox="1"/>
          <p:nvPr/>
        </p:nvSpPr>
        <p:spPr>
          <a:xfrm>
            <a:off x="6629400" y="1676400"/>
            <a:ext cx="1676400" cy="369332"/>
          </a:xfrm>
          <a:prstGeom prst="rect">
            <a:avLst/>
          </a:prstGeom>
          <a:noFill/>
        </p:spPr>
        <p:txBody>
          <a:bodyPr wrap="square" rtlCol="0">
            <a:spAutoFit/>
          </a:bodyPr>
          <a:lstStyle/>
          <a:p>
            <a:r>
              <a:rPr lang="en-US" dirty="0" smtClean="0"/>
              <a:t>10</a:t>
            </a:r>
            <a:r>
              <a:rPr lang="en-US" baseline="30000" dirty="0" smtClean="0"/>
              <a:t>th</a:t>
            </a:r>
            <a:r>
              <a:rPr lang="en-US" dirty="0" smtClean="0"/>
              <a:t> Century</a:t>
            </a:r>
            <a:endParaRPr lang="en-US" dirty="0"/>
          </a:p>
        </p:txBody>
      </p:sp>
      <p:sp>
        <p:nvSpPr>
          <p:cNvPr id="8" name="TextBox 7"/>
          <p:cNvSpPr txBox="1"/>
          <p:nvPr/>
        </p:nvSpPr>
        <p:spPr>
          <a:xfrm>
            <a:off x="6781800" y="2895600"/>
            <a:ext cx="1676400" cy="369332"/>
          </a:xfrm>
          <a:prstGeom prst="rect">
            <a:avLst/>
          </a:prstGeom>
          <a:noFill/>
        </p:spPr>
        <p:txBody>
          <a:bodyPr wrap="square" rtlCol="0">
            <a:spAutoFit/>
          </a:bodyPr>
          <a:lstStyle/>
          <a:p>
            <a:r>
              <a:rPr lang="en-US" dirty="0" smtClean="0"/>
              <a:t>16</a:t>
            </a:r>
            <a:r>
              <a:rPr lang="en-US" baseline="30000" dirty="0" smtClean="0"/>
              <a:t>th</a:t>
            </a:r>
            <a:r>
              <a:rPr lang="en-US" dirty="0" smtClean="0"/>
              <a:t> Century</a:t>
            </a:r>
            <a:endParaRPr lang="en-US" dirty="0"/>
          </a:p>
        </p:txBody>
      </p:sp>
      <p:sp>
        <p:nvSpPr>
          <p:cNvPr id="9" name="Rectangle 8"/>
          <p:cNvSpPr/>
          <p:nvPr/>
        </p:nvSpPr>
        <p:spPr>
          <a:xfrm>
            <a:off x="6631288" y="3200400"/>
            <a:ext cx="1617110" cy="707886"/>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Tudors</a:t>
            </a:r>
            <a:endParaRPr lang="en-US"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influence in English</a:t>
            </a:r>
            <a:endParaRPr lang="en-US" dirty="0"/>
          </a:p>
        </p:txBody>
      </p:sp>
      <p:sp>
        <p:nvSpPr>
          <p:cNvPr id="3" name="Content Placeholder 2"/>
          <p:cNvSpPr>
            <a:spLocks noGrp="1"/>
          </p:cNvSpPr>
          <p:nvPr>
            <p:ph idx="1"/>
          </p:nvPr>
        </p:nvSpPr>
        <p:spPr>
          <a:xfrm>
            <a:off x="533400" y="1600201"/>
            <a:ext cx="8153400" cy="4038600"/>
          </a:xfrm>
        </p:spPr>
        <p:txBody>
          <a:bodyPr>
            <a:normAutofit/>
          </a:bodyPr>
          <a:lstStyle/>
          <a:p>
            <a:r>
              <a:rPr lang="en-US" sz="3200" dirty="0" smtClean="0"/>
              <a:t>Mostly found in science vocabulary</a:t>
            </a:r>
          </a:p>
          <a:p>
            <a:r>
              <a:rPr lang="en-US" sz="3200" dirty="0" smtClean="0"/>
              <a:t>Some of the less common letter-sound graphemes such as </a:t>
            </a:r>
            <a:r>
              <a:rPr lang="en-US" sz="3200" dirty="0" err="1" smtClean="0"/>
              <a:t>rh</a:t>
            </a:r>
            <a:r>
              <a:rPr lang="en-US" sz="3200" dirty="0" smtClean="0"/>
              <a:t> (rhododendron), pt (pterodactyl), </a:t>
            </a:r>
            <a:r>
              <a:rPr lang="en-US" sz="3200" dirty="0" err="1" smtClean="0"/>
              <a:t>pn</a:t>
            </a:r>
            <a:r>
              <a:rPr lang="en-US" sz="3200" dirty="0" smtClean="0"/>
              <a:t> (pneumonia), </a:t>
            </a:r>
            <a:r>
              <a:rPr lang="en-US" sz="3200" dirty="0" err="1" smtClean="0"/>
              <a:t>ps</a:t>
            </a:r>
            <a:r>
              <a:rPr lang="en-US" sz="3200" dirty="0" smtClean="0"/>
              <a:t> (psychology)</a:t>
            </a:r>
          </a:p>
          <a:p>
            <a:r>
              <a:rPr lang="en-US" sz="3200" dirty="0" smtClean="0"/>
              <a:t>constructed from combining forms (similar to compound words </a:t>
            </a: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http://img.wikinut.com/img/1xrtbs.adpbol8gu/jpeg/0/Ancient-Greek-Temple.jpeg"/>
          <p:cNvPicPr>
            <a:picLocks noChangeAspect="1" noChangeArrowheads="1"/>
          </p:cNvPicPr>
          <p:nvPr/>
        </p:nvPicPr>
        <p:blipFill>
          <a:blip r:embed="rId7" cstate="print"/>
          <a:srcRect/>
          <a:stretch>
            <a:fillRect/>
          </a:stretch>
        </p:blipFill>
        <p:spPr bwMode="auto">
          <a:xfrm>
            <a:off x="7315200" y="1752600"/>
            <a:ext cx="1524000" cy="1016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influence in English</a:t>
            </a:r>
            <a:endParaRPr lang="en-US" dirty="0"/>
          </a:p>
        </p:txBody>
      </p:sp>
      <p:sp>
        <p:nvSpPr>
          <p:cNvPr id="3" name="Content Placeholder 2"/>
          <p:cNvSpPr>
            <a:spLocks noGrp="1"/>
          </p:cNvSpPr>
          <p:nvPr>
            <p:ph idx="1"/>
          </p:nvPr>
        </p:nvSpPr>
        <p:spPr>
          <a:xfrm>
            <a:off x="533400" y="1600201"/>
            <a:ext cx="8153400" cy="1904999"/>
          </a:xfrm>
        </p:spPr>
        <p:txBody>
          <a:bodyPr>
            <a:normAutofit/>
          </a:bodyPr>
          <a:lstStyle/>
          <a:p>
            <a:r>
              <a:rPr lang="en-US" sz="3200" dirty="0" smtClean="0"/>
              <a:t>Learning a relatively few Greek roots allow you access to thousands of words (i.e. micro, scope, bio, graph)</a:t>
            </a:r>
            <a:endParaRPr lang="en-US" sz="3200" dirty="0"/>
          </a:p>
        </p:txBody>
      </p:sp>
      <p:sp>
        <p:nvSpPr>
          <p:cNvPr id="4" name="TextBox 3"/>
          <p:cNvSpPr txBox="1"/>
          <p:nvPr/>
        </p:nvSpPr>
        <p:spPr>
          <a:xfrm>
            <a:off x="457200" y="3352800"/>
            <a:ext cx="7772400" cy="2800767"/>
          </a:xfrm>
          <a:prstGeom prst="rect">
            <a:avLst/>
          </a:prstGeom>
          <a:noFill/>
        </p:spPr>
        <p:txBody>
          <a:bodyPr wrap="square" rtlCol="0">
            <a:spAutoFit/>
          </a:bodyPr>
          <a:lstStyle/>
          <a:p>
            <a:pPr algn="ctr"/>
            <a:r>
              <a:rPr lang="en-US" sz="4400" dirty="0" smtClean="0">
                <a:solidFill>
                  <a:schemeClr val="accent6">
                    <a:lumMod val="40000"/>
                    <a:lumOff val="60000"/>
                  </a:schemeClr>
                </a:solidFill>
              </a:rPr>
              <a:t>hypnosis, agnostic, neuropsychology, decathlon, catatonic, agoraphobia, chlorophyll, </a:t>
            </a:r>
            <a:r>
              <a:rPr lang="en-US" sz="4400" dirty="0" err="1" smtClean="0">
                <a:solidFill>
                  <a:schemeClr val="accent6">
                    <a:lumMod val="40000"/>
                    <a:lumOff val="60000"/>
                  </a:schemeClr>
                </a:solidFill>
              </a:rPr>
              <a:t>psysiognomy</a:t>
            </a:r>
            <a:r>
              <a:rPr lang="en-US" sz="4400" dirty="0" smtClean="0">
                <a:solidFill>
                  <a:schemeClr val="accent6">
                    <a:lumMod val="40000"/>
                    <a:lumOff val="60000"/>
                  </a:schemeClr>
                </a:solidFill>
              </a:rPr>
              <a:t> </a:t>
            </a:r>
            <a:endParaRPr lang="en-US" sz="4400" dirty="0">
              <a:solidFill>
                <a:schemeClr val="accent6">
                  <a:lumMod val="40000"/>
                  <a:lumOff val="60000"/>
                </a:schemeClr>
              </a:solidFill>
            </a:endParaRPr>
          </a:p>
        </p:txBody>
      </p:sp>
      <p:graphicFrame>
        <p:nvGraphicFramePr>
          <p:cNvPr id="5" name="Diagram 4"/>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http://img.wikinut.com/img/1xrtbs.adpbol8gu/jpeg/0/Ancient-Greek-Temple.jpeg"/>
          <p:cNvPicPr>
            <a:picLocks noChangeAspect="1" noChangeArrowheads="1"/>
          </p:cNvPicPr>
          <p:nvPr/>
        </p:nvPicPr>
        <p:blipFill>
          <a:blip r:embed="rId7" cstate="print"/>
          <a:srcRect/>
          <a:stretch>
            <a:fillRect/>
          </a:stretch>
        </p:blipFill>
        <p:spPr bwMode="auto">
          <a:xfrm>
            <a:off x="7315200" y="1752600"/>
            <a:ext cx="1524000" cy="1016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the language of origin </a:t>
            </a:r>
            <a:endParaRPr lang="en-US" dirty="0"/>
          </a:p>
        </p:txBody>
      </p:sp>
      <p:sp>
        <p:nvSpPr>
          <p:cNvPr id="3" name="Content Placeholder 2"/>
          <p:cNvSpPr>
            <a:spLocks noGrp="1"/>
          </p:cNvSpPr>
          <p:nvPr>
            <p:ph sz="quarter" idx="1"/>
          </p:nvPr>
        </p:nvSpPr>
        <p:spPr>
          <a:xfrm>
            <a:off x="304800" y="2514600"/>
            <a:ext cx="3124200" cy="2438400"/>
          </a:xfrm>
        </p:spPr>
        <p:txBody>
          <a:bodyPr/>
          <a:lstStyle/>
          <a:p>
            <a:pPr>
              <a:buNone/>
            </a:pPr>
            <a:r>
              <a:rPr lang="en-US" dirty="0" smtClean="0"/>
              <a:t>_____ hemisphere</a:t>
            </a:r>
          </a:p>
          <a:p>
            <a:pPr>
              <a:buNone/>
            </a:pPr>
            <a:r>
              <a:rPr lang="en-US" dirty="0" smtClean="0"/>
              <a:t>_____ inducement</a:t>
            </a:r>
          </a:p>
          <a:p>
            <a:pPr>
              <a:buNone/>
            </a:pPr>
            <a:r>
              <a:rPr lang="en-US" dirty="0" smtClean="0"/>
              <a:t>_____ groundhog</a:t>
            </a:r>
          </a:p>
          <a:p>
            <a:pPr>
              <a:buNone/>
            </a:pPr>
            <a:r>
              <a:rPr lang="en-US" dirty="0" smtClean="0"/>
              <a:t>_____ gnocchi</a:t>
            </a:r>
          </a:p>
        </p:txBody>
      </p:sp>
      <p:sp>
        <p:nvSpPr>
          <p:cNvPr id="4" name="Content Placeholder 2"/>
          <p:cNvSpPr txBox="1">
            <a:spLocks/>
          </p:cNvSpPr>
          <p:nvPr/>
        </p:nvSpPr>
        <p:spPr bwMode="auto">
          <a:xfrm>
            <a:off x="3429000" y="2514600"/>
            <a:ext cx="2514600" cy="243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arms</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kaput</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dealt</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stadium</a:t>
            </a:r>
          </a:p>
        </p:txBody>
      </p:sp>
      <p:sp>
        <p:nvSpPr>
          <p:cNvPr id="5" name="Content Placeholder 2"/>
          <p:cNvSpPr txBox="1">
            <a:spLocks/>
          </p:cNvSpPr>
          <p:nvPr/>
        </p:nvSpPr>
        <p:spPr bwMode="auto">
          <a:xfrm>
            <a:off x="6019800" y="2514600"/>
            <a:ext cx="2819400" cy="243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etymology</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suffix</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knight</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_____ wanted</a:t>
            </a:r>
          </a:p>
        </p:txBody>
      </p:sp>
      <p:sp>
        <p:nvSpPr>
          <p:cNvPr id="6" name="TextBox 5"/>
          <p:cNvSpPr txBox="1"/>
          <p:nvPr/>
        </p:nvSpPr>
        <p:spPr>
          <a:xfrm>
            <a:off x="457200" y="2514600"/>
            <a:ext cx="762000" cy="381000"/>
          </a:xfrm>
          <a:prstGeom prst="rect">
            <a:avLst/>
          </a:prstGeom>
          <a:noFill/>
        </p:spPr>
        <p:txBody>
          <a:bodyPr wrap="square" rtlCol="0">
            <a:spAutoFit/>
          </a:bodyPr>
          <a:lstStyle/>
          <a:p>
            <a:r>
              <a:rPr lang="en-US" dirty="0" smtClean="0">
                <a:solidFill>
                  <a:srgbClr val="FF0000"/>
                </a:solidFill>
              </a:rPr>
              <a:t>G</a:t>
            </a:r>
            <a:endParaRPr lang="en-US" dirty="0">
              <a:solidFill>
                <a:srgbClr val="FF0000"/>
              </a:solidFill>
            </a:endParaRPr>
          </a:p>
        </p:txBody>
      </p:sp>
      <p:sp>
        <p:nvSpPr>
          <p:cNvPr id="7" name="TextBox 6"/>
          <p:cNvSpPr txBox="1"/>
          <p:nvPr/>
        </p:nvSpPr>
        <p:spPr>
          <a:xfrm>
            <a:off x="457200" y="3048000"/>
            <a:ext cx="762000" cy="381000"/>
          </a:xfrm>
          <a:prstGeom prst="rect">
            <a:avLst/>
          </a:prstGeom>
          <a:noFill/>
        </p:spPr>
        <p:txBody>
          <a:bodyPr wrap="square" rtlCol="0">
            <a:spAutoFit/>
          </a:bodyPr>
          <a:lstStyle/>
          <a:p>
            <a:r>
              <a:rPr lang="en-US" dirty="0" smtClean="0">
                <a:solidFill>
                  <a:srgbClr val="FF0000"/>
                </a:solidFill>
              </a:rPr>
              <a:t>L</a:t>
            </a:r>
            <a:endParaRPr lang="en-US" dirty="0">
              <a:solidFill>
                <a:srgbClr val="FF0000"/>
              </a:solidFill>
            </a:endParaRPr>
          </a:p>
        </p:txBody>
      </p:sp>
      <p:sp>
        <p:nvSpPr>
          <p:cNvPr id="8" name="TextBox 7"/>
          <p:cNvSpPr txBox="1"/>
          <p:nvPr/>
        </p:nvSpPr>
        <p:spPr>
          <a:xfrm>
            <a:off x="457200" y="35814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9" name="TextBox 8"/>
          <p:cNvSpPr txBox="1"/>
          <p:nvPr/>
        </p:nvSpPr>
        <p:spPr>
          <a:xfrm>
            <a:off x="457200" y="4114800"/>
            <a:ext cx="762000" cy="381000"/>
          </a:xfrm>
          <a:prstGeom prst="rect">
            <a:avLst/>
          </a:prstGeom>
          <a:noFill/>
        </p:spPr>
        <p:txBody>
          <a:bodyPr wrap="square" rtlCol="0">
            <a:spAutoFit/>
          </a:bodyPr>
          <a:lstStyle/>
          <a:p>
            <a:r>
              <a:rPr lang="en-US" dirty="0" smtClean="0">
                <a:solidFill>
                  <a:srgbClr val="FF0000"/>
                </a:solidFill>
              </a:rPr>
              <a:t>O</a:t>
            </a:r>
            <a:endParaRPr lang="en-US" dirty="0">
              <a:solidFill>
                <a:srgbClr val="FF0000"/>
              </a:solidFill>
            </a:endParaRPr>
          </a:p>
        </p:txBody>
      </p:sp>
      <p:sp>
        <p:nvSpPr>
          <p:cNvPr id="10" name="TextBox 9"/>
          <p:cNvSpPr txBox="1"/>
          <p:nvPr/>
        </p:nvSpPr>
        <p:spPr>
          <a:xfrm>
            <a:off x="685800" y="1752600"/>
            <a:ext cx="7239000" cy="369332"/>
          </a:xfrm>
          <a:prstGeom prst="rect">
            <a:avLst/>
          </a:prstGeom>
          <a:noFill/>
        </p:spPr>
        <p:txBody>
          <a:bodyPr wrap="square" rtlCol="0">
            <a:spAutoFit/>
          </a:bodyPr>
          <a:lstStyle/>
          <a:p>
            <a:r>
              <a:rPr lang="en-US" dirty="0" smtClean="0"/>
              <a:t>L- Latin/French; G- Greek; AS- Anglo Saxon; O-other </a:t>
            </a:r>
            <a:endParaRPr lang="en-US" dirty="0"/>
          </a:p>
        </p:txBody>
      </p:sp>
      <p:sp>
        <p:nvSpPr>
          <p:cNvPr id="11" name="TextBox 10"/>
          <p:cNvSpPr txBox="1"/>
          <p:nvPr/>
        </p:nvSpPr>
        <p:spPr>
          <a:xfrm>
            <a:off x="3581400" y="25146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12" name="TextBox 11"/>
          <p:cNvSpPr txBox="1"/>
          <p:nvPr/>
        </p:nvSpPr>
        <p:spPr>
          <a:xfrm>
            <a:off x="3581400" y="3048000"/>
            <a:ext cx="762000" cy="381000"/>
          </a:xfrm>
          <a:prstGeom prst="rect">
            <a:avLst/>
          </a:prstGeom>
          <a:noFill/>
        </p:spPr>
        <p:txBody>
          <a:bodyPr wrap="square" rtlCol="0">
            <a:spAutoFit/>
          </a:bodyPr>
          <a:lstStyle/>
          <a:p>
            <a:r>
              <a:rPr lang="en-US" dirty="0" smtClean="0">
                <a:solidFill>
                  <a:srgbClr val="FF0000"/>
                </a:solidFill>
              </a:rPr>
              <a:t>O</a:t>
            </a:r>
            <a:endParaRPr lang="en-US" dirty="0">
              <a:solidFill>
                <a:srgbClr val="FF0000"/>
              </a:solidFill>
            </a:endParaRPr>
          </a:p>
        </p:txBody>
      </p:sp>
      <p:sp>
        <p:nvSpPr>
          <p:cNvPr id="13" name="TextBox 12"/>
          <p:cNvSpPr txBox="1"/>
          <p:nvPr/>
        </p:nvSpPr>
        <p:spPr>
          <a:xfrm>
            <a:off x="3581400" y="35814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14" name="TextBox 13"/>
          <p:cNvSpPr txBox="1"/>
          <p:nvPr/>
        </p:nvSpPr>
        <p:spPr>
          <a:xfrm>
            <a:off x="3581400" y="4114800"/>
            <a:ext cx="762000" cy="381000"/>
          </a:xfrm>
          <a:prstGeom prst="rect">
            <a:avLst/>
          </a:prstGeom>
          <a:noFill/>
        </p:spPr>
        <p:txBody>
          <a:bodyPr wrap="square" rtlCol="0">
            <a:spAutoFit/>
          </a:bodyPr>
          <a:lstStyle/>
          <a:p>
            <a:r>
              <a:rPr lang="en-US" dirty="0" smtClean="0">
                <a:solidFill>
                  <a:srgbClr val="FF0000"/>
                </a:solidFill>
              </a:rPr>
              <a:t>L</a:t>
            </a:r>
            <a:endParaRPr lang="en-US" dirty="0">
              <a:solidFill>
                <a:srgbClr val="FF0000"/>
              </a:solidFill>
            </a:endParaRPr>
          </a:p>
        </p:txBody>
      </p:sp>
      <p:sp>
        <p:nvSpPr>
          <p:cNvPr id="15" name="TextBox 14"/>
          <p:cNvSpPr txBox="1"/>
          <p:nvPr/>
        </p:nvSpPr>
        <p:spPr>
          <a:xfrm>
            <a:off x="6172200" y="2514600"/>
            <a:ext cx="762000" cy="381000"/>
          </a:xfrm>
          <a:prstGeom prst="rect">
            <a:avLst/>
          </a:prstGeom>
          <a:noFill/>
        </p:spPr>
        <p:txBody>
          <a:bodyPr wrap="square" rtlCol="0">
            <a:spAutoFit/>
          </a:bodyPr>
          <a:lstStyle/>
          <a:p>
            <a:r>
              <a:rPr lang="en-US" dirty="0" smtClean="0">
                <a:solidFill>
                  <a:srgbClr val="FF0000"/>
                </a:solidFill>
              </a:rPr>
              <a:t>G</a:t>
            </a:r>
            <a:endParaRPr lang="en-US" dirty="0">
              <a:solidFill>
                <a:srgbClr val="FF0000"/>
              </a:solidFill>
            </a:endParaRPr>
          </a:p>
        </p:txBody>
      </p:sp>
      <p:sp>
        <p:nvSpPr>
          <p:cNvPr id="16" name="TextBox 15"/>
          <p:cNvSpPr txBox="1"/>
          <p:nvPr/>
        </p:nvSpPr>
        <p:spPr>
          <a:xfrm>
            <a:off x="6172200" y="3048000"/>
            <a:ext cx="762000" cy="381000"/>
          </a:xfrm>
          <a:prstGeom prst="rect">
            <a:avLst/>
          </a:prstGeom>
          <a:noFill/>
        </p:spPr>
        <p:txBody>
          <a:bodyPr wrap="square" rtlCol="0">
            <a:spAutoFit/>
          </a:bodyPr>
          <a:lstStyle/>
          <a:p>
            <a:r>
              <a:rPr lang="en-US" dirty="0" smtClean="0">
                <a:solidFill>
                  <a:srgbClr val="FF0000"/>
                </a:solidFill>
              </a:rPr>
              <a:t>L</a:t>
            </a:r>
            <a:endParaRPr lang="en-US" dirty="0">
              <a:solidFill>
                <a:srgbClr val="FF0000"/>
              </a:solidFill>
            </a:endParaRPr>
          </a:p>
        </p:txBody>
      </p:sp>
      <p:sp>
        <p:nvSpPr>
          <p:cNvPr id="17" name="TextBox 16"/>
          <p:cNvSpPr txBox="1"/>
          <p:nvPr/>
        </p:nvSpPr>
        <p:spPr>
          <a:xfrm>
            <a:off x="6172200" y="3581400"/>
            <a:ext cx="762000" cy="381000"/>
          </a:xfrm>
          <a:prstGeom prst="rect">
            <a:avLst/>
          </a:prstGeom>
          <a:noFill/>
        </p:spPr>
        <p:txBody>
          <a:bodyPr wrap="square" rtlCol="0">
            <a:spAutoFit/>
          </a:bodyPr>
          <a:lstStyle/>
          <a:p>
            <a:r>
              <a:rPr lang="en-US" dirty="0" smtClean="0">
                <a:solidFill>
                  <a:srgbClr val="FF0000"/>
                </a:solidFill>
              </a:rPr>
              <a:t>AS</a:t>
            </a:r>
            <a:endParaRPr lang="en-US" dirty="0">
              <a:solidFill>
                <a:srgbClr val="FF0000"/>
              </a:solidFill>
            </a:endParaRPr>
          </a:p>
        </p:txBody>
      </p:sp>
      <p:sp>
        <p:nvSpPr>
          <p:cNvPr id="18" name="TextBox 17"/>
          <p:cNvSpPr txBox="1"/>
          <p:nvPr/>
        </p:nvSpPr>
        <p:spPr>
          <a:xfrm>
            <a:off x="6172200" y="4114800"/>
            <a:ext cx="762000" cy="381000"/>
          </a:xfrm>
          <a:prstGeom prst="rect">
            <a:avLst/>
          </a:prstGeom>
          <a:noFill/>
        </p:spPr>
        <p:txBody>
          <a:bodyPr wrap="square" rtlCol="0">
            <a:spAutoFit/>
          </a:bodyPr>
          <a:lstStyle/>
          <a:p>
            <a:r>
              <a:rPr lang="en-US" dirty="0" smtClean="0">
                <a:solidFill>
                  <a:srgbClr val="FF0000"/>
                </a:solidFill>
              </a:rPr>
              <a:t>AS </a:t>
            </a:r>
            <a:endParaRPr lang="en-US" dirty="0">
              <a:solidFill>
                <a:srgbClr val="FF0000"/>
              </a:solidFill>
            </a:endParaRPr>
          </a:p>
        </p:txBody>
      </p:sp>
      <p:sp>
        <p:nvSpPr>
          <p:cNvPr id="19" name="TextBox 18"/>
          <p:cNvSpPr txBox="1"/>
          <p:nvPr/>
        </p:nvSpPr>
        <p:spPr>
          <a:xfrm>
            <a:off x="1143000" y="6096000"/>
            <a:ext cx="6477000" cy="381000"/>
          </a:xfrm>
          <a:prstGeom prst="rect">
            <a:avLst/>
          </a:prstGeom>
          <a:noFill/>
        </p:spPr>
        <p:txBody>
          <a:bodyPr wrap="square" rtlCol="0">
            <a:spAutoFit/>
          </a:bodyPr>
          <a:lstStyle/>
          <a:p>
            <a:r>
              <a:rPr lang="en-US" dirty="0" smtClean="0"/>
              <a:t>Speech to Print Workbook, L Moats </a:t>
            </a:r>
            <a:endParaRPr lang="en-US" dirty="0"/>
          </a:p>
        </p:txBody>
      </p:sp>
      <p:graphicFrame>
        <p:nvGraphicFramePr>
          <p:cNvPr id="20" name="Diagram 19"/>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Scale>
                                      <p:cBhvr>
                                        <p:cTn id="2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
                                        </p:tgtEl>
                                        <p:attrNameLst>
                                          <p:attrName>ppt_x</p:attrName>
                                          <p:attrName>ppt_y</p:attrName>
                                        </p:attrNameLst>
                                      </p:cBhvr>
                                    </p:animMotion>
                                    <p:animEffect transition="in" filter="fade">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Scale>
                                      <p:cBhvr>
                                        <p:cTn id="2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9"/>
                                        </p:tgtEl>
                                        <p:attrNameLst>
                                          <p:attrName>ppt_x</p:attrName>
                                          <p:attrName>ppt_y</p:attrName>
                                        </p:attrNameLst>
                                      </p:cBhvr>
                                    </p:animMotion>
                                    <p:animEffect transition="in" filter="fade">
                                      <p:cBhvr>
                                        <p:cTn id="30" dur="10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Scale>
                                      <p:cBhvr>
                                        <p:cTn id="3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
                                        </p:tgtEl>
                                        <p:attrNameLst>
                                          <p:attrName>ppt_x</p:attrName>
                                          <p:attrName>ppt_y</p:attrName>
                                        </p:attrNameLst>
                                      </p:cBhvr>
                                    </p:animMotion>
                                    <p:animEffect transition="in" filter="fade">
                                      <p:cBhvr>
                                        <p:cTn id="37" dur="1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Scale>
                                      <p:cBhvr>
                                        <p:cTn id="4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2"/>
                                        </p:tgtEl>
                                        <p:attrNameLst>
                                          <p:attrName>ppt_x</p:attrName>
                                          <p:attrName>ppt_y</p:attrName>
                                        </p:attrNameLst>
                                      </p:cBhvr>
                                    </p:animMotion>
                                    <p:animEffect transition="in" filter="fade">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Scale>
                                      <p:cBhvr>
                                        <p:cTn id="49"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3"/>
                                        </p:tgtEl>
                                        <p:attrNameLst>
                                          <p:attrName>ppt_x</p:attrName>
                                          <p:attrName>ppt_y</p:attrName>
                                        </p:attrNameLst>
                                      </p:cBhvr>
                                    </p:animMotion>
                                    <p:animEffect transition="in" filter="fade">
                                      <p:cBhvr>
                                        <p:cTn id="51" dur="10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Scale>
                                      <p:cBhvr>
                                        <p:cTn id="5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4"/>
                                        </p:tgtEl>
                                        <p:attrNameLst>
                                          <p:attrName>ppt_x</p:attrName>
                                          <p:attrName>ppt_y</p:attrName>
                                        </p:attrNameLst>
                                      </p:cBhvr>
                                    </p:animMotion>
                                    <p:animEffect transition="in" filter="fade">
                                      <p:cBhvr>
                                        <p:cTn id="58" dur="10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Scale>
                                      <p:cBhvr>
                                        <p:cTn id="6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5"/>
                                        </p:tgtEl>
                                        <p:attrNameLst>
                                          <p:attrName>ppt_x</p:attrName>
                                          <p:attrName>ppt_y</p:attrName>
                                        </p:attrNameLst>
                                      </p:cBhvr>
                                    </p:animMotion>
                                    <p:animEffect transition="in" filter="fade">
                                      <p:cBhvr>
                                        <p:cTn id="65" dur="1000"/>
                                        <p:tgtEl>
                                          <p:spTgt spid="15"/>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animScale>
                                      <p:cBhvr>
                                        <p:cTn id="7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6"/>
                                        </p:tgtEl>
                                        <p:attrNameLst>
                                          <p:attrName>ppt_x</p:attrName>
                                          <p:attrName>ppt_y</p:attrName>
                                        </p:attrNameLst>
                                      </p:cBhvr>
                                    </p:animMotion>
                                    <p:animEffect transition="in" filter="fade">
                                      <p:cBhvr>
                                        <p:cTn id="72" dur="10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Scale>
                                      <p:cBhvr>
                                        <p:cTn id="7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7"/>
                                        </p:tgtEl>
                                        <p:attrNameLst>
                                          <p:attrName>ppt_x</p:attrName>
                                          <p:attrName>ppt_y</p:attrName>
                                        </p:attrNameLst>
                                      </p:cBhvr>
                                    </p:animMotion>
                                    <p:animEffect transition="in" filter="fade">
                                      <p:cBhvr>
                                        <p:cTn id="79" dur="1000"/>
                                        <p:tgtEl>
                                          <p:spTgt spid="17"/>
                                        </p:tgtEl>
                                      </p:cBhvr>
                                    </p:animEffect>
                                  </p:childTnLst>
                                </p:cTn>
                              </p:par>
                            </p:childTnLst>
                          </p:cTn>
                        </p:par>
                      </p:childTnLst>
                    </p:cTn>
                  </p:par>
                  <p:par>
                    <p:cTn id="80" fill="hold">
                      <p:stCondLst>
                        <p:cond delay="indefinite"/>
                      </p:stCondLst>
                      <p:childTnLst>
                        <p:par>
                          <p:cTn id="81" fill="hold">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Scale>
                                      <p:cBhvr>
                                        <p:cTn id="8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18"/>
                                        </p:tgtEl>
                                        <p:attrNameLst>
                                          <p:attrName>ppt_x</p:attrName>
                                          <p:attrName>ppt_y</p:attrName>
                                        </p:attrNameLst>
                                      </p:cBhvr>
                                    </p:animMotion>
                                    <p:animEffect transition="in" filter="fade">
                                      <p:cBhvr>
                                        <p:cTn id="8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P spid="12" grpId="0"/>
      <p:bldP spid="13" grpId="0"/>
      <p:bldP spid="14" grpId="0"/>
      <p:bldP spid="15" grpId="0"/>
      <p:bldP spid="16"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962400" cy="5257800"/>
          </a:xfrm>
        </p:spPr>
        <p:txBody>
          <a:bodyPr>
            <a:normAutofit/>
          </a:bodyPr>
          <a:lstStyle/>
          <a:p>
            <a:pPr marL="320040" indent="-320040" eaLnBrk="1" fontAlgn="auto" hangingPunct="1">
              <a:spcAft>
                <a:spcPts val="0"/>
              </a:spcAft>
              <a:buFont typeface="Wingdings"/>
              <a:buChar char=""/>
              <a:defRPr/>
            </a:pPr>
            <a:r>
              <a:rPr lang="en-US" dirty="0" smtClean="0"/>
              <a:t>5 Principles for understanding English Spelling </a:t>
            </a:r>
          </a:p>
          <a:p>
            <a:pPr marL="320040" indent="-320040" eaLnBrk="1" fontAlgn="auto" hangingPunct="1">
              <a:spcAft>
                <a:spcPts val="0"/>
              </a:spcAft>
              <a:buFont typeface="Wingdings"/>
              <a:buChar char=""/>
              <a:defRPr/>
            </a:pPr>
            <a:r>
              <a:rPr lang="en-US" dirty="0" smtClean="0"/>
              <a:t>We spell by language of origin</a:t>
            </a:r>
          </a:p>
          <a:p>
            <a:pPr marL="320040" indent="-320040" eaLnBrk="1" fontAlgn="auto" hangingPunct="1">
              <a:spcAft>
                <a:spcPts val="0"/>
              </a:spcAft>
              <a:buFont typeface="Wingdings"/>
              <a:buChar char=""/>
              <a:defRPr/>
            </a:pPr>
            <a:r>
              <a:rPr lang="en-US" dirty="0" smtClean="0"/>
              <a:t>We spell by phoneme-grapheme correspondences  </a:t>
            </a: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137218" name="Picture 2" descr="http://4.bp.blogspot.com/_o6mtNNhaUW0/S-Pr26tjFzI/AAAAAAAAKtQ/3mWEI8zTx-w/s1600/funny-pictures-kitten-sleeping-spell-on-dogs.jpg"/>
          <p:cNvPicPr>
            <a:picLocks noChangeAspect="1" noChangeArrowheads="1"/>
          </p:cNvPicPr>
          <p:nvPr/>
        </p:nvPicPr>
        <p:blipFill>
          <a:blip r:embed="rId3" cstate="print"/>
          <a:srcRect/>
          <a:stretch>
            <a:fillRect/>
          </a:stretch>
        </p:blipFill>
        <p:spPr bwMode="auto">
          <a:xfrm>
            <a:off x="4114800" y="1905000"/>
            <a:ext cx="4752975" cy="353377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sort these </a:t>
            </a:r>
            <a:r>
              <a:rPr lang="en-US" dirty="0" err="1" smtClean="0"/>
              <a:t>ch</a:t>
            </a:r>
            <a:r>
              <a:rPr lang="en-US" dirty="0" smtClean="0"/>
              <a:t> spellings; </a:t>
            </a:r>
            <a:br>
              <a:rPr lang="en-US" dirty="0" smtClean="0"/>
            </a:br>
            <a:r>
              <a:rPr lang="en-US" dirty="0" smtClean="0"/>
              <a:t>what is their language or origin  </a:t>
            </a:r>
            <a:endParaRPr lang="en-US" dirty="0"/>
          </a:p>
        </p:txBody>
      </p:sp>
      <p:sp>
        <p:nvSpPr>
          <p:cNvPr id="3" name="Content Placeholder 2"/>
          <p:cNvSpPr>
            <a:spLocks noGrp="1"/>
          </p:cNvSpPr>
          <p:nvPr>
            <p:ph sz="quarter" idx="1"/>
          </p:nvPr>
        </p:nvSpPr>
        <p:spPr>
          <a:xfrm>
            <a:off x="612648" y="1600200"/>
            <a:ext cx="2282952" cy="4495800"/>
          </a:xfrm>
        </p:spPr>
        <p:txBody>
          <a:bodyPr/>
          <a:lstStyle/>
          <a:p>
            <a:pPr>
              <a:buNone/>
            </a:pPr>
            <a:r>
              <a:rPr lang="en-US" dirty="0" smtClean="0"/>
              <a:t>chauffer</a:t>
            </a:r>
          </a:p>
          <a:p>
            <a:pPr>
              <a:buNone/>
            </a:pPr>
            <a:r>
              <a:rPr lang="en-US" dirty="0" smtClean="0"/>
              <a:t>chalk</a:t>
            </a:r>
          </a:p>
          <a:p>
            <a:pPr>
              <a:buNone/>
            </a:pPr>
            <a:r>
              <a:rPr lang="en-US" dirty="0" smtClean="0"/>
              <a:t>character</a:t>
            </a:r>
          </a:p>
          <a:p>
            <a:pPr>
              <a:buNone/>
            </a:pPr>
            <a:r>
              <a:rPr lang="en-US" dirty="0" smtClean="0"/>
              <a:t>machine</a:t>
            </a:r>
          </a:p>
          <a:p>
            <a:pPr>
              <a:buNone/>
            </a:pPr>
            <a:r>
              <a:rPr lang="en-US" dirty="0" smtClean="0"/>
              <a:t>chair</a:t>
            </a:r>
          </a:p>
          <a:p>
            <a:pPr>
              <a:buNone/>
            </a:pPr>
            <a:r>
              <a:rPr lang="en-US" dirty="0" smtClean="0"/>
              <a:t>chalet</a:t>
            </a:r>
          </a:p>
          <a:p>
            <a:pPr>
              <a:buNone/>
            </a:pPr>
            <a:r>
              <a:rPr lang="en-US" dirty="0" smtClean="0"/>
              <a:t>cheek</a:t>
            </a:r>
          </a:p>
          <a:p>
            <a:pPr>
              <a:buNone/>
            </a:pPr>
            <a:r>
              <a:rPr lang="en-US" dirty="0" smtClean="0"/>
              <a:t>chestnut</a:t>
            </a:r>
          </a:p>
          <a:p>
            <a:pPr>
              <a:buNone/>
            </a:pPr>
            <a:r>
              <a:rPr lang="en-US" dirty="0" smtClean="0"/>
              <a:t>chagrin</a:t>
            </a:r>
          </a:p>
          <a:p>
            <a:pPr>
              <a:buNone/>
            </a:pPr>
            <a:endParaRPr lang="en-US" dirty="0"/>
          </a:p>
        </p:txBody>
      </p:sp>
      <p:sp>
        <p:nvSpPr>
          <p:cNvPr id="4" name="Content Placeholder 2"/>
          <p:cNvSpPr txBox="1">
            <a:spLocks/>
          </p:cNvSpPr>
          <p:nvPr/>
        </p:nvSpPr>
        <p:spPr bwMode="auto">
          <a:xfrm>
            <a:off x="3048000" y="1676400"/>
            <a:ext cx="2282952"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cholesterol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chateau</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chlorophyll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lunch</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chaos</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chuck</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chase</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school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err="1" smtClean="0">
                <a:ln>
                  <a:noFill/>
                </a:ln>
                <a:solidFill>
                  <a:schemeClr val="tx1"/>
                </a:solidFill>
                <a:effectLst/>
                <a:uLnTx/>
                <a:uFillTx/>
                <a:latin typeface="+mn-lt"/>
                <a:ea typeface="+mn-ea"/>
                <a:cs typeface="+mn-cs"/>
              </a:rPr>
              <a:t>chapstick</a:t>
            </a:r>
            <a:endParaRPr kumimoji="0" lang="en-US" sz="2900" b="0" i="0" u="none" strike="noStrike" kern="1200" cap="none" spc="0" normalizeH="0" baseline="0" noProof="0" dirty="0" smtClean="0">
              <a:ln>
                <a:noFill/>
              </a:ln>
              <a:solidFill>
                <a:schemeClr val="tx1"/>
              </a:solidFill>
              <a:effectLst/>
              <a:uLnTx/>
              <a:uFillTx/>
              <a:latin typeface="+mn-lt"/>
              <a:ea typeface="+mn-ea"/>
              <a:cs typeface="+mn-cs"/>
            </a:endParaRP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bwMode="auto">
          <a:xfrm>
            <a:off x="5486400" y="1752600"/>
            <a:ext cx="2282952" cy="213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chuck</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cache</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lang="en-US" sz="2900" dirty="0" smtClean="0">
                <a:latin typeface="+mn-lt"/>
                <a:cs typeface="+mn-cs"/>
              </a:rPr>
              <a:t>chemical</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chlorine</a:t>
            </a:r>
          </a:p>
          <a:p>
            <a:pPr marL="319088" marR="0" lvl="0" indent="-319088"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5181600" y="6019800"/>
            <a:ext cx="6477000" cy="381000"/>
          </a:xfrm>
          <a:prstGeom prst="rect">
            <a:avLst/>
          </a:prstGeom>
          <a:noFill/>
        </p:spPr>
        <p:txBody>
          <a:bodyPr wrap="square" rtlCol="0">
            <a:spAutoFit/>
          </a:bodyPr>
          <a:lstStyle/>
          <a:p>
            <a:r>
              <a:rPr lang="en-US" dirty="0" smtClean="0"/>
              <a:t>Speech to Print Workbook, L Moats </a:t>
            </a:r>
            <a:endParaRPr lang="en-US" dirty="0"/>
          </a:p>
        </p:txBody>
      </p:sp>
      <p:graphicFrame>
        <p:nvGraphicFramePr>
          <p:cNvPr id="7" name="Diagram 6"/>
          <p:cNvGraphicFramePr/>
          <p:nvPr/>
        </p:nvGraphicFramePr>
        <p:xfrm>
          <a:off x="7848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of Spelling </a:t>
            </a:r>
            <a:endParaRPr lang="en-US" dirty="0"/>
          </a:p>
        </p:txBody>
      </p:sp>
      <p:sp>
        <p:nvSpPr>
          <p:cNvPr id="4" name="Rectangle 3"/>
          <p:cNvSpPr/>
          <p:nvPr/>
        </p:nvSpPr>
        <p:spPr>
          <a:xfrm>
            <a:off x="1059353" y="1600200"/>
            <a:ext cx="6849952"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Old English-&gt;Middle English – adopted spelling habits</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-started letter combinations au/aw, </a:t>
            </a:r>
            <a:r>
              <a:rPr lang="en-US"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ai</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/ay </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0" y="2514600"/>
            <a:ext cx="8893909"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Silent e – Old English was pronounced; dropped pronunciation in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Middle English; add e for appearance or spelling consistency;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1600’ s Became the guide for pronunciation for long vowel sounds and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 make c or g say the soft sound </a:t>
            </a:r>
          </a:p>
        </p:txBody>
      </p:sp>
      <p:sp>
        <p:nvSpPr>
          <p:cNvPr id="6" name="Rectangle 5"/>
          <p:cNvSpPr/>
          <p:nvPr/>
        </p:nvSpPr>
        <p:spPr>
          <a:xfrm>
            <a:off x="152400" y="4191000"/>
            <a:ext cx="8802025"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1350 to 1500Century – Great Vowel Shift – middle to modern English</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Previously the vowels sounds similar to Latin vowel production;  </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long vowel sounds were raised in the mouth; some turned</a:t>
            </a: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into diphthongs </a:t>
            </a:r>
          </a:p>
        </p:txBody>
      </p:sp>
      <p:sp>
        <p:nvSpPr>
          <p:cNvPr id="7" name="Rectangle 6"/>
          <p:cNvSpPr/>
          <p:nvPr/>
        </p:nvSpPr>
        <p:spPr>
          <a:xfrm>
            <a:off x="1186292" y="5867400"/>
            <a:ext cx="676339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Modern English has been fixed since the 17</a:t>
            </a:r>
            <a:r>
              <a:rPr lang="en-US" sz="2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Century </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8" name="Diagram 7"/>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Vowel Shift (WHY?)</a:t>
            </a:r>
            <a:endParaRPr lang="en-US" dirty="0"/>
          </a:p>
        </p:txBody>
      </p:sp>
      <p:pic>
        <p:nvPicPr>
          <p:cNvPr id="187394" name="Picture 2" descr="http://essentialnormanconquest.com/images/home/time_box.jpg"/>
          <p:cNvPicPr>
            <a:picLocks noChangeAspect="1" noChangeArrowheads="1"/>
          </p:cNvPicPr>
          <p:nvPr/>
        </p:nvPicPr>
        <p:blipFill>
          <a:blip r:embed="rId2" cstate="print"/>
          <a:srcRect/>
          <a:stretch>
            <a:fillRect/>
          </a:stretch>
        </p:blipFill>
        <p:spPr bwMode="auto">
          <a:xfrm>
            <a:off x="457200" y="1676400"/>
            <a:ext cx="3429000" cy="2714626"/>
          </a:xfrm>
          <a:prstGeom prst="rect">
            <a:avLst/>
          </a:prstGeom>
          <a:noFill/>
        </p:spPr>
      </p:pic>
      <p:pic>
        <p:nvPicPr>
          <p:cNvPr id="187396" name="Picture 4" descr="http://steffmetal.com/wp-content/uploads/2011/04/black-death-1.jpg"/>
          <p:cNvPicPr>
            <a:picLocks noChangeAspect="1" noChangeArrowheads="1"/>
          </p:cNvPicPr>
          <p:nvPr/>
        </p:nvPicPr>
        <p:blipFill>
          <a:blip r:embed="rId3" cstate="print"/>
          <a:srcRect/>
          <a:stretch>
            <a:fillRect/>
          </a:stretch>
        </p:blipFill>
        <p:spPr bwMode="auto">
          <a:xfrm>
            <a:off x="4876800" y="1752600"/>
            <a:ext cx="3213252" cy="2667000"/>
          </a:xfrm>
          <a:prstGeom prst="rect">
            <a:avLst/>
          </a:prstGeom>
          <a:noFill/>
        </p:spPr>
      </p:pic>
      <p:sp>
        <p:nvSpPr>
          <p:cNvPr id="6" name="TextBox 5"/>
          <p:cNvSpPr txBox="1"/>
          <p:nvPr/>
        </p:nvSpPr>
        <p:spPr>
          <a:xfrm>
            <a:off x="1066800" y="4800600"/>
            <a:ext cx="6781800" cy="646331"/>
          </a:xfrm>
          <a:prstGeom prst="rect">
            <a:avLst/>
          </a:prstGeom>
          <a:noFill/>
        </p:spPr>
        <p:txBody>
          <a:bodyPr wrap="square" rtlCol="0">
            <a:spAutoFit/>
          </a:bodyPr>
          <a:lstStyle/>
          <a:p>
            <a:r>
              <a:rPr lang="en-US" dirty="0" smtClean="0"/>
              <a:t>The pronunciation of vowels changed but the spellings did not; this account for some of the most peculiar spellings in English </a:t>
            </a:r>
            <a:endParaRPr lang="en-US" dirty="0"/>
          </a:p>
        </p:txBody>
      </p:sp>
      <p:graphicFrame>
        <p:nvGraphicFramePr>
          <p:cNvPr id="7" name="Diagram 6"/>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is heavily influenced…</a:t>
            </a:r>
            <a:endParaRPr lang="en-US" dirty="0"/>
          </a:p>
        </p:txBody>
      </p:sp>
      <p:sp>
        <p:nvSpPr>
          <p:cNvPr id="3" name="Content Placeholder 2"/>
          <p:cNvSpPr>
            <a:spLocks noGrp="1"/>
          </p:cNvSpPr>
          <p:nvPr>
            <p:ph sz="quarter" idx="1"/>
          </p:nvPr>
        </p:nvSpPr>
        <p:spPr/>
        <p:txBody>
          <a:bodyPr/>
          <a:lstStyle/>
          <a:p>
            <a:pPr>
              <a:buNone/>
            </a:pPr>
            <a:r>
              <a:rPr lang="en-US" dirty="0" smtClean="0"/>
              <a:t>“English is a system heavily influenced by its word origins in spite of many historical efforts to simplify and standardize. English continues to adult words from other languages, assimilation their spelling as well as their meanings.”</a:t>
            </a:r>
          </a:p>
          <a:p>
            <a:pPr lvl="8"/>
            <a:r>
              <a:rPr lang="en-US" dirty="0" smtClean="0"/>
              <a:t>-Moats </a:t>
            </a:r>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these words come</a:t>
            </a:r>
            <a:br>
              <a:rPr lang="en-US" dirty="0" smtClean="0"/>
            </a:br>
            <a:r>
              <a:rPr lang="en-US" dirty="0" smtClean="0"/>
              <a:t> from?</a:t>
            </a:r>
            <a:endParaRPr lang="en-US" dirty="0"/>
          </a:p>
        </p:txBody>
      </p:sp>
      <p:sp>
        <p:nvSpPr>
          <p:cNvPr id="3" name="Content Placeholder 2"/>
          <p:cNvSpPr>
            <a:spLocks noGrp="1"/>
          </p:cNvSpPr>
          <p:nvPr>
            <p:ph sz="quarter" idx="1"/>
          </p:nvPr>
        </p:nvSpPr>
        <p:spPr/>
        <p:txBody>
          <a:bodyPr/>
          <a:lstStyle/>
          <a:p>
            <a:pPr>
              <a:buNone/>
            </a:pPr>
            <a:r>
              <a:rPr lang="en-US" dirty="0" smtClean="0"/>
              <a:t>bungalow, dinghy</a:t>
            </a:r>
          </a:p>
          <a:p>
            <a:pPr>
              <a:buNone/>
            </a:pPr>
            <a:r>
              <a:rPr lang="en-US" dirty="0" smtClean="0"/>
              <a:t>pistol, polka, robot</a:t>
            </a:r>
          </a:p>
          <a:p>
            <a:pPr>
              <a:buNone/>
            </a:pPr>
            <a:r>
              <a:rPr lang="en-US" dirty="0" smtClean="0"/>
              <a:t>ammonia, ebony, ivory</a:t>
            </a:r>
          </a:p>
          <a:p>
            <a:pPr>
              <a:buNone/>
            </a:pPr>
            <a:r>
              <a:rPr lang="en-US" dirty="0" smtClean="0"/>
              <a:t>bard, golf, slogan, whisky</a:t>
            </a:r>
          </a:p>
          <a:p>
            <a:pPr>
              <a:buNone/>
            </a:pPr>
            <a:r>
              <a:rPr lang="en-US" dirty="0" smtClean="0"/>
              <a:t>amen, gauze, kosher</a:t>
            </a:r>
          </a:p>
          <a:p>
            <a:pPr>
              <a:buNone/>
            </a:pPr>
            <a:r>
              <a:rPr lang="en-US" dirty="0" smtClean="0"/>
              <a:t>husky, kayak, igloo</a:t>
            </a:r>
          </a:p>
          <a:p>
            <a:pPr>
              <a:buNone/>
            </a:pPr>
            <a:r>
              <a:rPr lang="en-US" dirty="0" smtClean="0"/>
              <a:t>judo, soy, tycoon</a:t>
            </a:r>
          </a:p>
          <a:p>
            <a:pPr>
              <a:buNone/>
            </a:pPr>
            <a:r>
              <a:rPr lang="en-US" dirty="0" smtClean="0"/>
              <a:t>cocoa, llama </a:t>
            </a:r>
          </a:p>
          <a:p>
            <a:pPr>
              <a:buNone/>
            </a:pPr>
            <a:r>
              <a:rPr lang="en-US" dirty="0" smtClean="0"/>
              <a:t> </a:t>
            </a:r>
          </a:p>
          <a:p>
            <a:pPr>
              <a:buNone/>
            </a:pPr>
            <a:endParaRPr lang="en-US" dirty="0" smtClean="0"/>
          </a:p>
          <a:p>
            <a:pPr>
              <a:buNone/>
            </a:pPr>
            <a:endParaRPr lang="en-US" dirty="0" smtClean="0"/>
          </a:p>
          <a:p>
            <a:pPr>
              <a:buNone/>
            </a:pPr>
            <a:endParaRPr lang="en-US" dirty="0" smtClean="0"/>
          </a:p>
          <a:p>
            <a:pPr>
              <a:buNone/>
            </a:pPr>
            <a:r>
              <a:rPr lang="en-US" dirty="0" smtClean="0"/>
              <a:t>  </a:t>
            </a:r>
            <a:endParaRPr lang="en-US" dirty="0"/>
          </a:p>
        </p:txBody>
      </p:sp>
      <p:sp>
        <p:nvSpPr>
          <p:cNvPr id="5" name="Rectangle 4"/>
          <p:cNvSpPr/>
          <p:nvPr/>
        </p:nvSpPr>
        <p:spPr>
          <a:xfrm>
            <a:off x="4572000" y="16002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Bengali</a:t>
            </a:r>
            <a:r>
              <a:rPr lang="en-US" dirty="0" smtClean="0"/>
              <a:t> </a:t>
            </a:r>
            <a:endParaRPr lang="en-US" dirty="0"/>
          </a:p>
        </p:txBody>
      </p:sp>
      <p:sp>
        <p:nvSpPr>
          <p:cNvPr id="6" name="Rectangle 5"/>
          <p:cNvSpPr/>
          <p:nvPr/>
        </p:nvSpPr>
        <p:spPr>
          <a:xfrm>
            <a:off x="4572000" y="21336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Czech </a:t>
            </a:r>
            <a:r>
              <a:rPr lang="en-US" dirty="0" smtClean="0"/>
              <a:t> </a:t>
            </a:r>
            <a:endParaRPr lang="en-US" dirty="0"/>
          </a:p>
        </p:txBody>
      </p:sp>
      <p:sp>
        <p:nvSpPr>
          <p:cNvPr id="7" name="Rectangle 6"/>
          <p:cNvSpPr/>
          <p:nvPr/>
        </p:nvSpPr>
        <p:spPr>
          <a:xfrm>
            <a:off x="4572000" y="26670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Egyptian </a:t>
            </a:r>
            <a:r>
              <a:rPr lang="en-US" dirty="0" smtClean="0"/>
              <a:t> </a:t>
            </a:r>
            <a:endParaRPr lang="en-US" dirty="0"/>
          </a:p>
        </p:txBody>
      </p:sp>
      <p:sp>
        <p:nvSpPr>
          <p:cNvPr id="8" name="Rectangle 7"/>
          <p:cNvSpPr/>
          <p:nvPr/>
        </p:nvSpPr>
        <p:spPr>
          <a:xfrm>
            <a:off x="4572000" y="32004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Scottish  </a:t>
            </a:r>
            <a:r>
              <a:rPr lang="en-US" dirty="0" smtClean="0"/>
              <a:t> </a:t>
            </a:r>
            <a:endParaRPr lang="en-US" dirty="0"/>
          </a:p>
        </p:txBody>
      </p:sp>
      <p:sp>
        <p:nvSpPr>
          <p:cNvPr id="9" name="Rectangle 8"/>
          <p:cNvSpPr/>
          <p:nvPr/>
        </p:nvSpPr>
        <p:spPr>
          <a:xfrm>
            <a:off x="4572000" y="37338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Hebrew </a:t>
            </a:r>
            <a:r>
              <a:rPr lang="en-US" dirty="0" smtClean="0"/>
              <a:t> </a:t>
            </a:r>
            <a:endParaRPr lang="en-US" dirty="0"/>
          </a:p>
        </p:txBody>
      </p:sp>
      <p:sp>
        <p:nvSpPr>
          <p:cNvPr id="10" name="Rectangle 9"/>
          <p:cNvSpPr/>
          <p:nvPr/>
        </p:nvSpPr>
        <p:spPr>
          <a:xfrm>
            <a:off x="4572000" y="42672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Inuit </a:t>
            </a:r>
            <a:r>
              <a:rPr lang="en-US" dirty="0" smtClean="0"/>
              <a:t> </a:t>
            </a:r>
            <a:endParaRPr lang="en-US" dirty="0"/>
          </a:p>
        </p:txBody>
      </p:sp>
      <p:sp>
        <p:nvSpPr>
          <p:cNvPr id="11" name="Rectangle 10"/>
          <p:cNvSpPr/>
          <p:nvPr/>
        </p:nvSpPr>
        <p:spPr>
          <a:xfrm>
            <a:off x="4572000" y="48006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Japanese </a:t>
            </a:r>
            <a:r>
              <a:rPr lang="en-US" dirty="0" smtClean="0"/>
              <a:t> </a:t>
            </a:r>
            <a:endParaRPr lang="en-US" dirty="0"/>
          </a:p>
        </p:txBody>
      </p:sp>
      <p:sp>
        <p:nvSpPr>
          <p:cNvPr id="12" name="Rectangle 11"/>
          <p:cNvSpPr/>
          <p:nvPr/>
        </p:nvSpPr>
        <p:spPr>
          <a:xfrm>
            <a:off x="4572000" y="5334000"/>
            <a:ext cx="3810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Quechua  </a:t>
            </a:r>
            <a:r>
              <a:rPr lang="en-US" dirty="0" smtClean="0"/>
              <a:t> </a:t>
            </a:r>
            <a:endParaRPr lang="en-US" dirty="0"/>
          </a:p>
        </p:txBody>
      </p:sp>
      <p:graphicFrame>
        <p:nvGraphicFramePr>
          <p:cNvPr id="13" name="Diagram 12"/>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Scale>
                                      <p:cBhvr>
                                        <p:cTn id="2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8"/>
                                        </p:tgtEl>
                                        <p:attrNameLst>
                                          <p:attrName>ppt_x</p:attrName>
                                          <p:attrName>ppt_y</p:attrName>
                                        </p:attrNameLst>
                                      </p:cBhvr>
                                    </p:animMotion>
                                    <p:animEffect transition="in" filter="fade">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Scale>
                                      <p:cBhvr>
                                        <p:cTn id="3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9"/>
                                        </p:tgtEl>
                                        <p:attrNameLst>
                                          <p:attrName>ppt_x</p:attrName>
                                          <p:attrName>ppt_y</p:attrName>
                                        </p:attrNameLst>
                                      </p:cBhvr>
                                    </p:animMotion>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Scale>
                                      <p:cBhvr>
                                        <p:cTn id="4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
                                        </p:tgtEl>
                                        <p:attrNameLst>
                                          <p:attrName>ppt_x</p:attrName>
                                          <p:attrName>ppt_y</p:attrName>
                                        </p:attrNameLst>
                                      </p:cBhvr>
                                    </p:animMotion>
                                    <p:animEffect transition="in" filter="fade">
                                      <p:cBhvr>
                                        <p:cTn id="44" dur="1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Scale>
                                      <p:cBhvr>
                                        <p:cTn id="4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1"/>
                                        </p:tgtEl>
                                        <p:attrNameLst>
                                          <p:attrName>ppt_x</p:attrName>
                                          <p:attrName>ppt_y</p:attrName>
                                        </p:attrNameLst>
                                      </p:cBhvr>
                                    </p:animMotion>
                                    <p:animEffect transition="in" filter="fade">
                                      <p:cBhvr>
                                        <p:cTn id="51" dur="1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Scale>
                                      <p:cBhvr>
                                        <p:cTn id="5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2"/>
                                        </p:tgtEl>
                                        <p:attrNameLst>
                                          <p:attrName>ppt_x</p:attrName>
                                          <p:attrName>ppt_y</p:attrName>
                                        </p:attrNameLst>
                                      </p:cBhvr>
                                    </p:animMotion>
                                    <p:animEffect transition="in" filter="fade">
                                      <p:cBhvr>
                                        <p:cTn id="5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 </a:t>
            </a:r>
            <a:endParaRPr lang="en-US" dirty="0"/>
          </a:p>
        </p:txBody>
      </p:sp>
      <p:sp>
        <p:nvSpPr>
          <p:cNvPr id="3" name="Content Placeholder 2"/>
          <p:cNvSpPr>
            <a:spLocks noGrp="1"/>
          </p:cNvSpPr>
          <p:nvPr>
            <p:ph sz="quarter" idx="1"/>
          </p:nvPr>
        </p:nvSpPr>
        <p:spPr/>
        <p:txBody>
          <a:bodyPr/>
          <a:lstStyle/>
          <a:p>
            <a:r>
              <a:rPr lang="en-US" dirty="0" smtClean="0"/>
              <a:t>Storytelling Lesson – tell the story of the history of English</a:t>
            </a:r>
          </a:p>
          <a:p>
            <a:r>
              <a:rPr lang="en-US" dirty="0" smtClean="0"/>
              <a:t>World map- find the locations on a map </a:t>
            </a:r>
          </a:p>
          <a:p>
            <a:r>
              <a:rPr lang="en-US" dirty="0" smtClean="0"/>
              <a:t>Use the online etymology dictionary  </a:t>
            </a:r>
            <a:r>
              <a:rPr lang="en-US" dirty="0" smtClean="0">
                <a:hlinkClick r:id="rId2"/>
              </a:rPr>
              <a:t>http://www.etymonline.com/index.php</a:t>
            </a:r>
            <a:endParaRPr lang="en-US" dirty="0" smtClean="0"/>
          </a:p>
          <a:p>
            <a:endParaRPr lang="en-US" dirty="0"/>
          </a:p>
        </p:txBody>
      </p:sp>
      <p:graphicFrame>
        <p:nvGraphicFramePr>
          <p:cNvPr id="4" name="Diagram 3"/>
          <p:cNvGraphicFramePr/>
          <p:nvPr/>
        </p:nvGraphicFramePr>
        <p:xfrm>
          <a:off x="7467600" y="228600"/>
          <a:ext cx="12954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phoneme/grapheme</a:t>
            </a:r>
            <a:br>
              <a:rPr lang="en-US" sz="4000" dirty="0" smtClean="0"/>
            </a:br>
            <a:r>
              <a:rPr lang="en-US" sz="4000" dirty="0" smtClean="0"/>
              <a:t>correspondence </a:t>
            </a:r>
            <a:endParaRPr lang="en-US" sz="4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Phoneme/Grapheme</a:t>
            </a:r>
            <a:endParaRPr lang="en-US" dirty="0"/>
          </a:p>
        </p:txBody>
      </p:sp>
      <p:sp>
        <p:nvSpPr>
          <p:cNvPr id="5" name="Rectangle 4"/>
          <p:cNvSpPr/>
          <p:nvPr/>
        </p:nvSpPr>
        <p:spPr>
          <a:xfrm>
            <a:off x="990600" y="1981200"/>
            <a:ext cx="67056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Grapheme</a:t>
            </a:r>
          </a:p>
          <a:p>
            <a:pPr algn="ctr"/>
            <a:r>
              <a:rPr lang="en-US" dirty="0" smtClean="0"/>
              <a:t>Graph= write; -</a:t>
            </a:r>
            <a:r>
              <a:rPr lang="en-US" dirty="0" err="1" smtClean="0"/>
              <a:t>eme</a:t>
            </a:r>
            <a:r>
              <a:rPr lang="en-US" dirty="0" smtClean="0"/>
              <a:t> = unit of structure </a:t>
            </a:r>
          </a:p>
          <a:p>
            <a:pPr algn="ctr"/>
            <a:r>
              <a:rPr lang="en-US" dirty="0" smtClean="0"/>
              <a:t>Written form of a sound </a:t>
            </a:r>
            <a:endParaRPr lang="en-US" dirty="0"/>
          </a:p>
        </p:txBody>
      </p:sp>
      <p:sp>
        <p:nvSpPr>
          <p:cNvPr id="6" name="Rectangle 5"/>
          <p:cNvSpPr/>
          <p:nvPr/>
        </p:nvSpPr>
        <p:spPr>
          <a:xfrm>
            <a:off x="990600" y="3886200"/>
            <a:ext cx="67056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Phoneme </a:t>
            </a:r>
          </a:p>
          <a:p>
            <a:pPr algn="ctr"/>
            <a:r>
              <a:rPr lang="en-US" dirty="0" err="1" smtClean="0"/>
              <a:t>Phono</a:t>
            </a:r>
            <a:r>
              <a:rPr lang="en-US" dirty="0" smtClean="0"/>
              <a:t>= sound; -</a:t>
            </a:r>
            <a:r>
              <a:rPr lang="en-US" dirty="0" err="1" smtClean="0"/>
              <a:t>eme</a:t>
            </a:r>
            <a:r>
              <a:rPr lang="en-US" dirty="0" smtClean="0"/>
              <a:t> = unit of structure </a:t>
            </a:r>
          </a:p>
          <a:p>
            <a:pPr algn="ctr"/>
            <a:r>
              <a:rPr lang="en-US" dirty="0" smtClean="0"/>
              <a:t>distinctive sounds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Phoneme/Grapheme Mapping </a:t>
            </a:r>
            <a:endParaRPr lang="en-US" dirty="0"/>
          </a:p>
        </p:txBody>
      </p:sp>
      <p:graphicFrame>
        <p:nvGraphicFramePr>
          <p:cNvPr id="3" name="Table 2"/>
          <p:cNvGraphicFramePr>
            <a:graphicFrameLocks noGrp="1"/>
          </p:cNvGraphicFramePr>
          <p:nvPr/>
        </p:nvGraphicFramePr>
        <p:xfrm>
          <a:off x="762000" y="1752600"/>
          <a:ext cx="7467600" cy="4572000"/>
        </p:xfrm>
        <a:graphic>
          <a:graphicData uri="http://schemas.openxmlformats.org/drawingml/2006/table">
            <a:tbl>
              <a:tblPr firstRow="1" bandRow="1">
                <a:tableStyleId>{5940675A-B579-460E-94D1-54222C63F5DA}</a:tableStyleId>
              </a:tblPr>
              <a:tblGrid>
                <a:gridCol w="1493520"/>
                <a:gridCol w="1493520"/>
                <a:gridCol w="1493520"/>
                <a:gridCol w="1493520"/>
                <a:gridCol w="1493520"/>
              </a:tblGrid>
              <a:tr h="114300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43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43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43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Phoneme/Grapheme Cards </a:t>
            </a:r>
            <a:endParaRPr lang="en-US" dirty="0"/>
          </a:p>
        </p:txBody>
      </p:sp>
      <p:pic>
        <p:nvPicPr>
          <p:cNvPr id="192514" name="Picture 2" descr="http://www.adam-mcfarland.net/wp-content/uploads/2009/03/blank-index-card.jpg"/>
          <p:cNvPicPr>
            <a:picLocks noChangeAspect="1" noChangeArrowheads="1"/>
          </p:cNvPicPr>
          <p:nvPr/>
        </p:nvPicPr>
        <p:blipFill>
          <a:blip r:embed="rId2" cstate="print"/>
          <a:srcRect/>
          <a:stretch>
            <a:fillRect/>
          </a:stretch>
        </p:blipFill>
        <p:spPr bwMode="auto">
          <a:xfrm>
            <a:off x="838200" y="1752600"/>
            <a:ext cx="3556000" cy="2133600"/>
          </a:xfrm>
          <a:prstGeom prst="rect">
            <a:avLst/>
          </a:prstGeom>
          <a:noFill/>
        </p:spPr>
      </p:pic>
      <p:sp>
        <p:nvSpPr>
          <p:cNvPr id="4" name="TextBox 3"/>
          <p:cNvSpPr txBox="1"/>
          <p:nvPr/>
        </p:nvSpPr>
        <p:spPr>
          <a:xfrm>
            <a:off x="1905000" y="2057400"/>
            <a:ext cx="1447800" cy="1107996"/>
          </a:xfrm>
          <a:prstGeom prst="rect">
            <a:avLst/>
          </a:prstGeom>
          <a:noFill/>
        </p:spPr>
        <p:txBody>
          <a:bodyPr wrap="square" rtlCol="0">
            <a:spAutoFit/>
          </a:bodyPr>
          <a:lstStyle/>
          <a:p>
            <a:pPr algn="ctr"/>
            <a:r>
              <a:rPr lang="en-US" sz="6600" dirty="0" smtClean="0">
                <a:latin typeface="+mj-lt"/>
              </a:rPr>
              <a:t>a</a:t>
            </a:r>
            <a:endParaRPr lang="en-US" sz="6600" dirty="0">
              <a:latin typeface="+mj-lt"/>
            </a:endParaRPr>
          </a:p>
        </p:txBody>
      </p:sp>
      <p:pic>
        <p:nvPicPr>
          <p:cNvPr id="5" name="Picture 2" descr="http://www.adam-mcfarland.net/wp-content/uploads/2009/03/blank-index-card.jpg"/>
          <p:cNvPicPr>
            <a:picLocks noChangeAspect="1" noChangeArrowheads="1"/>
          </p:cNvPicPr>
          <p:nvPr/>
        </p:nvPicPr>
        <p:blipFill>
          <a:blip r:embed="rId2" cstate="print"/>
          <a:srcRect/>
          <a:stretch>
            <a:fillRect/>
          </a:stretch>
        </p:blipFill>
        <p:spPr bwMode="auto">
          <a:xfrm>
            <a:off x="4724400" y="3810000"/>
            <a:ext cx="3556000" cy="2133600"/>
          </a:xfrm>
          <a:prstGeom prst="rect">
            <a:avLst/>
          </a:prstGeom>
          <a:noFill/>
        </p:spPr>
      </p:pic>
      <p:sp>
        <p:nvSpPr>
          <p:cNvPr id="6" name="TextBox 5"/>
          <p:cNvSpPr txBox="1"/>
          <p:nvPr/>
        </p:nvSpPr>
        <p:spPr>
          <a:xfrm>
            <a:off x="5410200" y="4343400"/>
            <a:ext cx="2438400" cy="923330"/>
          </a:xfrm>
          <a:prstGeom prst="rect">
            <a:avLst/>
          </a:prstGeom>
          <a:noFill/>
        </p:spPr>
        <p:txBody>
          <a:bodyPr wrap="square" rtlCol="0">
            <a:spAutoFit/>
          </a:bodyPr>
          <a:lstStyle/>
          <a:p>
            <a:r>
              <a:rPr lang="en-US" dirty="0" smtClean="0">
                <a:latin typeface="+mj-lt"/>
              </a:rPr>
              <a:t>/</a:t>
            </a:r>
            <a:r>
              <a:rPr lang="vi-VN" dirty="0" smtClean="0">
                <a:latin typeface="+mj-lt"/>
              </a:rPr>
              <a:t>ă</a:t>
            </a:r>
            <a:r>
              <a:rPr lang="en-US" dirty="0" smtClean="0">
                <a:latin typeface="+mj-lt"/>
              </a:rPr>
              <a:t>/ at </a:t>
            </a:r>
          </a:p>
          <a:p>
            <a:r>
              <a:rPr lang="en-US" dirty="0" smtClean="0">
                <a:latin typeface="+mj-lt"/>
              </a:rPr>
              <a:t>/</a:t>
            </a:r>
            <a:r>
              <a:rPr lang="en-US" dirty="0" smtClean="0">
                <a:latin typeface="Arial"/>
                <a:cs typeface="Arial"/>
              </a:rPr>
              <a:t>ā/ ate </a:t>
            </a:r>
          </a:p>
          <a:p>
            <a:r>
              <a:rPr lang="en-US" dirty="0" smtClean="0">
                <a:latin typeface="Arial"/>
                <a:cs typeface="Arial"/>
              </a:rPr>
              <a:t>/aw/ want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Spelling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76600"/>
            <a:ext cx="8153400" cy="990600"/>
          </a:xfrm>
        </p:spPr>
        <p:txBody>
          <a:bodyPr/>
          <a:lstStyle/>
          <a:p>
            <a:r>
              <a:rPr lang="en-US" dirty="0" smtClean="0"/>
              <a:t>to be continued ….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George Bernard Shaw </a:t>
            </a:r>
            <a:endParaRPr lang="en-US" dirty="0"/>
          </a:p>
        </p:txBody>
      </p:sp>
      <p:pic>
        <p:nvPicPr>
          <p:cNvPr id="154626" name="Picture 2" descr="C:\Users\rfrantu.DPSUSER\AppData\Local\Microsoft\Windows\Temporary Internet Files\Content.IE5\524SBY1F\MC900412500[1].wmf"/>
          <p:cNvPicPr>
            <a:picLocks noChangeAspect="1" noChangeArrowheads="1"/>
          </p:cNvPicPr>
          <p:nvPr/>
        </p:nvPicPr>
        <p:blipFill>
          <a:blip r:embed="rId2" cstate="print"/>
          <a:srcRect/>
          <a:stretch>
            <a:fillRect/>
          </a:stretch>
        </p:blipFill>
        <p:spPr bwMode="auto">
          <a:xfrm>
            <a:off x="762000" y="1905000"/>
            <a:ext cx="4473344" cy="1828800"/>
          </a:xfrm>
          <a:prstGeom prst="rect">
            <a:avLst/>
          </a:prstGeom>
          <a:noFill/>
        </p:spPr>
      </p:pic>
      <p:sp>
        <p:nvSpPr>
          <p:cNvPr id="6" name="Rectangle 5"/>
          <p:cNvSpPr/>
          <p:nvPr/>
        </p:nvSpPr>
        <p:spPr>
          <a:xfrm>
            <a:off x="5791200" y="2133600"/>
            <a:ext cx="190949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ghoti</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54628" name="Picture 4" descr="C:\Users\rfrantu.DPSUSER\AppData\Local\Microsoft\Windows\Temporary Internet Files\Content.IE5\524SBY1F\MC900360994[1].wmf"/>
          <p:cNvPicPr>
            <a:picLocks noChangeAspect="1" noChangeArrowheads="1"/>
          </p:cNvPicPr>
          <p:nvPr/>
        </p:nvPicPr>
        <p:blipFill>
          <a:blip r:embed="rId3" cstate="print"/>
          <a:srcRect/>
          <a:stretch>
            <a:fillRect/>
          </a:stretch>
        </p:blipFill>
        <p:spPr bwMode="auto">
          <a:xfrm>
            <a:off x="1371600" y="4191000"/>
            <a:ext cx="1026414" cy="1162877"/>
          </a:xfrm>
          <a:prstGeom prst="rect">
            <a:avLst/>
          </a:prstGeom>
          <a:noFill/>
        </p:spPr>
      </p:pic>
      <p:sp>
        <p:nvSpPr>
          <p:cNvPr id="9" name="Rectangle 8"/>
          <p:cNvSpPr/>
          <p:nvPr/>
        </p:nvSpPr>
        <p:spPr>
          <a:xfrm>
            <a:off x="762000" y="5562600"/>
            <a:ext cx="2262158"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cou</a:t>
            </a:r>
            <a:r>
              <a:rPr lang="en-US"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gh</a:t>
            </a:r>
            <a:endParaRPr lang="en-US" sz="5400" b="1" u="sng"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54629" name="Picture 5" descr="C:\Users\rfrantu.DPSUSER\AppData\Local\Microsoft\Windows\Temporary Internet Files\Content.IE5\2E4UBZIC\MP900444005[1].jpg"/>
          <p:cNvPicPr>
            <a:picLocks noChangeAspect="1" noChangeArrowheads="1"/>
          </p:cNvPicPr>
          <p:nvPr/>
        </p:nvPicPr>
        <p:blipFill>
          <a:blip r:embed="rId4" cstate="print"/>
          <a:srcRect/>
          <a:stretch>
            <a:fillRect/>
          </a:stretch>
        </p:blipFill>
        <p:spPr bwMode="auto">
          <a:xfrm>
            <a:off x="3581400" y="3962400"/>
            <a:ext cx="2218073" cy="1476103"/>
          </a:xfrm>
          <a:prstGeom prst="rect">
            <a:avLst/>
          </a:prstGeom>
          <a:noFill/>
        </p:spPr>
      </p:pic>
      <p:sp>
        <p:nvSpPr>
          <p:cNvPr id="11" name="Rectangle 10"/>
          <p:cNvSpPr/>
          <p:nvPr/>
        </p:nvSpPr>
        <p:spPr>
          <a:xfrm>
            <a:off x="3505200" y="5562600"/>
            <a:ext cx="256993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a:t>
            </a:r>
            <a:r>
              <a:rPr lang="en-US"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a:t>
            </a: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men</a:t>
            </a:r>
            <a:endParaRPr lang="en-US" sz="5400" b="1" u="sng"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54630" name="Picture 6" descr="C:\Users\rfrantu.DPSUSER\AppData\Local\Microsoft\Windows\Temporary Internet Files\Content.IE5\2E4UBZIC\MP910221046[1].jpg"/>
          <p:cNvPicPr>
            <a:picLocks noChangeAspect="1" noChangeArrowheads="1"/>
          </p:cNvPicPr>
          <p:nvPr/>
        </p:nvPicPr>
        <p:blipFill>
          <a:blip r:embed="rId5" cstate="print"/>
          <a:srcRect/>
          <a:stretch>
            <a:fillRect/>
          </a:stretch>
        </p:blipFill>
        <p:spPr bwMode="auto">
          <a:xfrm>
            <a:off x="6400800" y="3962400"/>
            <a:ext cx="2066512" cy="1371600"/>
          </a:xfrm>
          <a:prstGeom prst="rect">
            <a:avLst/>
          </a:prstGeom>
          <a:noFill/>
        </p:spPr>
      </p:pic>
      <p:sp>
        <p:nvSpPr>
          <p:cNvPr id="13" name="Rectangle 12"/>
          <p:cNvSpPr/>
          <p:nvPr/>
        </p:nvSpPr>
        <p:spPr>
          <a:xfrm>
            <a:off x="6400800" y="5562600"/>
            <a:ext cx="2262158"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a:t>
            </a:r>
            <a:r>
              <a:rPr lang="en-US"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ti</a:t>
            </a: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a:t>
            </a:r>
            <a:endParaRPr lang="en-US" sz="5400" b="1" u="sng"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54628"/>
                                        </p:tgtEl>
                                        <p:attrNameLst>
                                          <p:attrName>style.visibility</p:attrName>
                                        </p:attrNameLst>
                                      </p:cBhvr>
                                      <p:to>
                                        <p:strVal val="visible"/>
                                      </p:to>
                                    </p:set>
                                    <p:animScale>
                                      <p:cBhvr>
                                        <p:cTn id="7" dur="1000" decel="50000" fill="hold">
                                          <p:stCondLst>
                                            <p:cond delay="0"/>
                                          </p:stCondLst>
                                        </p:cTn>
                                        <p:tgtEl>
                                          <p:spTgt spid="1546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4628"/>
                                        </p:tgtEl>
                                        <p:attrNameLst>
                                          <p:attrName>ppt_x</p:attrName>
                                          <p:attrName>ppt_y</p:attrName>
                                        </p:attrNameLst>
                                      </p:cBhvr>
                                    </p:animMotion>
                                    <p:animEffect transition="in" filter="fade">
                                      <p:cBhvr>
                                        <p:cTn id="9" dur="1000"/>
                                        <p:tgtEl>
                                          <p:spTgt spid="154628"/>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Scale>
                                      <p:cBhvr>
                                        <p:cTn id="1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
                                        </p:tgtEl>
                                        <p:attrNameLst>
                                          <p:attrName>ppt_x</p:attrName>
                                          <p:attrName>ppt_y</p:attrName>
                                        </p:attrNameLst>
                                      </p:cBhvr>
                                    </p:animMotion>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154629"/>
                                        </p:tgtEl>
                                        <p:attrNameLst>
                                          <p:attrName>style.visibility</p:attrName>
                                        </p:attrNameLst>
                                      </p:cBhvr>
                                      <p:to>
                                        <p:strVal val="visible"/>
                                      </p:to>
                                    </p:set>
                                    <p:animScale>
                                      <p:cBhvr>
                                        <p:cTn id="21" dur="1000" decel="50000" fill="hold">
                                          <p:stCondLst>
                                            <p:cond delay="0"/>
                                          </p:stCondLst>
                                        </p:cTn>
                                        <p:tgtEl>
                                          <p:spTgt spid="1546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54629"/>
                                        </p:tgtEl>
                                        <p:attrNameLst>
                                          <p:attrName>ppt_x</p:attrName>
                                          <p:attrName>ppt_y</p:attrName>
                                        </p:attrNameLst>
                                      </p:cBhvr>
                                    </p:animMotion>
                                    <p:animEffect transition="in" filter="fade">
                                      <p:cBhvr>
                                        <p:cTn id="23" dur="1000"/>
                                        <p:tgtEl>
                                          <p:spTgt spid="154629"/>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Scale>
                                      <p:cBhvr>
                                        <p:cTn id="28"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1"/>
                                        </p:tgtEl>
                                        <p:attrNameLst>
                                          <p:attrName>ppt_x</p:attrName>
                                          <p:attrName>ppt_y</p:attrName>
                                        </p:attrNameLst>
                                      </p:cBhvr>
                                    </p:animMotion>
                                    <p:animEffect transition="in" filter="fade">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154630"/>
                                        </p:tgtEl>
                                        <p:attrNameLst>
                                          <p:attrName>style.visibility</p:attrName>
                                        </p:attrNameLst>
                                      </p:cBhvr>
                                      <p:to>
                                        <p:strVal val="visible"/>
                                      </p:to>
                                    </p:set>
                                    <p:animScale>
                                      <p:cBhvr>
                                        <p:cTn id="35" dur="1000" decel="50000" fill="hold">
                                          <p:stCondLst>
                                            <p:cond delay="0"/>
                                          </p:stCondLst>
                                        </p:cTn>
                                        <p:tgtEl>
                                          <p:spTgt spid="1546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54630"/>
                                        </p:tgtEl>
                                        <p:attrNameLst>
                                          <p:attrName>ppt_x</p:attrName>
                                          <p:attrName>ppt_y</p:attrName>
                                        </p:attrNameLst>
                                      </p:cBhvr>
                                    </p:animMotion>
                                    <p:animEffect transition="in" filter="fade">
                                      <p:cBhvr>
                                        <p:cTn id="37" dur="1000"/>
                                        <p:tgtEl>
                                          <p:spTgt spid="154630"/>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Scale>
                                      <p:cBhvr>
                                        <p:cTn id="4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3"/>
                                        </p:tgtEl>
                                        <p:attrNameLst>
                                          <p:attrName>ppt_x</p:attrName>
                                          <p:attrName>ppt_y</p:attrName>
                                        </p:attrNameLst>
                                      </p:cBhvr>
                                    </p:animMotion>
                                    <p:animEffect transition="in" filter="fade">
                                      <p:cBhvr>
                                        <p:cTn id="4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Continuum of Predictability </a:t>
            </a:r>
            <a:endParaRPr lang="en-US" dirty="0"/>
          </a:p>
        </p:txBody>
      </p:sp>
      <p:cxnSp>
        <p:nvCxnSpPr>
          <p:cNvPr id="4" name="Straight Arrow Connector 3"/>
          <p:cNvCxnSpPr/>
          <p:nvPr/>
        </p:nvCxnSpPr>
        <p:spPr>
          <a:xfrm>
            <a:off x="685800" y="2514600"/>
            <a:ext cx="7391400" cy="0"/>
          </a:xfrm>
          <a:prstGeom prst="straightConnector1">
            <a:avLst/>
          </a:prstGeom>
          <a:ln w="127000">
            <a:headEnd type="arrow"/>
            <a:tailEnd type="arrow"/>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33400" y="2971800"/>
            <a:ext cx="1336904" cy="52322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Regular</a:t>
            </a:r>
            <a:endParaRPr lang="en-US" sz="2800" b="1" cap="none" spc="0" dirty="0">
              <a:ln/>
              <a:solidFill>
                <a:schemeClr val="accent3"/>
              </a:solidFill>
              <a:effectLst/>
            </a:endParaRPr>
          </a:p>
        </p:txBody>
      </p:sp>
      <p:sp>
        <p:nvSpPr>
          <p:cNvPr id="6" name="Rectangle 5"/>
          <p:cNvSpPr/>
          <p:nvPr/>
        </p:nvSpPr>
        <p:spPr>
          <a:xfrm>
            <a:off x="3810000" y="2971800"/>
            <a:ext cx="1625766" cy="52322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Little Odd</a:t>
            </a:r>
            <a:endParaRPr lang="en-US" sz="2800" b="1" cap="none" spc="0" dirty="0">
              <a:ln/>
              <a:solidFill>
                <a:schemeClr val="accent3"/>
              </a:solidFill>
              <a:effectLst/>
            </a:endParaRPr>
          </a:p>
        </p:txBody>
      </p:sp>
      <p:sp>
        <p:nvSpPr>
          <p:cNvPr id="7" name="Rectangle 6"/>
          <p:cNvSpPr/>
          <p:nvPr/>
        </p:nvSpPr>
        <p:spPr>
          <a:xfrm>
            <a:off x="6934200" y="2971800"/>
            <a:ext cx="1712392" cy="52322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Very Odd </a:t>
            </a:r>
            <a:endParaRPr lang="en-US" sz="2800" b="1" cap="none" spc="0" dirty="0">
              <a:ln/>
              <a:solidFill>
                <a:schemeClr val="accent3"/>
              </a:solidFill>
              <a:effectLst/>
            </a:endParaRPr>
          </a:p>
        </p:txBody>
      </p:sp>
      <p:sp>
        <p:nvSpPr>
          <p:cNvPr id="8" name="TextBox 7"/>
          <p:cNvSpPr txBox="1"/>
          <p:nvPr/>
        </p:nvSpPr>
        <p:spPr>
          <a:xfrm>
            <a:off x="3429000" y="4343400"/>
            <a:ext cx="1981200" cy="830997"/>
          </a:xfrm>
          <a:prstGeom prst="rect">
            <a:avLst/>
          </a:prstGeom>
          <a:noFill/>
        </p:spPr>
        <p:txBody>
          <a:bodyPr wrap="square" rtlCol="0">
            <a:spAutoFit/>
          </a:bodyPr>
          <a:lstStyle/>
          <a:p>
            <a:r>
              <a:rPr lang="en-US" sz="4800" dirty="0" smtClean="0"/>
              <a:t>Ghost</a:t>
            </a:r>
            <a:r>
              <a:rPr lang="en-US" dirty="0" smtClean="0"/>
              <a:t> </a:t>
            </a:r>
            <a:endParaRPr lang="en-US" dirty="0"/>
          </a:p>
        </p:txBody>
      </p:sp>
      <p:sp>
        <p:nvSpPr>
          <p:cNvPr id="9" name="TextBox 8"/>
          <p:cNvSpPr txBox="1"/>
          <p:nvPr/>
        </p:nvSpPr>
        <p:spPr>
          <a:xfrm>
            <a:off x="609600" y="4267200"/>
            <a:ext cx="1981200" cy="830997"/>
          </a:xfrm>
          <a:prstGeom prst="rect">
            <a:avLst/>
          </a:prstGeom>
          <a:noFill/>
        </p:spPr>
        <p:txBody>
          <a:bodyPr wrap="square" rtlCol="0">
            <a:spAutoFit/>
          </a:bodyPr>
          <a:lstStyle/>
          <a:p>
            <a:r>
              <a:rPr lang="en-US" sz="4800" dirty="0" smtClean="0"/>
              <a:t>Bug  </a:t>
            </a:r>
            <a:r>
              <a:rPr lang="en-US" dirty="0" smtClean="0"/>
              <a:t> </a:t>
            </a:r>
            <a:endParaRPr lang="en-US" dirty="0"/>
          </a:p>
        </p:txBody>
      </p:sp>
      <p:sp>
        <p:nvSpPr>
          <p:cNvPr id="10" name="TextBox 9"/>
          <p:cNvSpPr txBox="1"/>
          <p:nvPr/>
        </p:nvSpPr>
        <p:spPr>
          <a:xfrm>
            <a:off x="6477000" y="4343400"/>
            <a:ext cx="2438400" cy="830997"/>
          </a:xfrm>
          <a:prstGeom prst="rect">
            <a:avLst/>
          </a:prstGeom>
          <a:noFill/>
        </p:spPr>
        <p:txBody>
          <a:bodyPr wrap="square" rtlCol="0">
            <a:spAutoFit/>
          </a:bodyPr>
          <a:lstStyle/>
          <a:p>
            <a:r>
              <a:rPr lang="en-US" sz="4800" dirty="0" smtClean="0"/>
              <a:t>Segue</a:t>
            </a:r>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principles for understanding English orthography </a:t>
            </a:r>
            <a:endParaRPr lang="en-US" dirty="0"/>
          </a:p>
        </p:txBody>
      </p:sp>
      <p:sp>
        <p:nvSpPr>
          <p:cNvPr id="3" name="Rounded Rectangle 2"/>
          <p:cNvSpPr/>
          <p:nvPr/>
        </p:nvSpPr>
        <p:spPr>
          <a:xfrm>
            <a:off x="2895600" y="3124200"/>
            <a:ext cx="30480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Orthography</a:t>
            </a:r>
            <a:r>
              <a:rPr lang="en-US" dirty="0" smtClean="0"/>
              <a:t> </a:t>
            </a:r>
            <a:endParaRPr lang="en-US" dirty="0"/>
          </a:p>
        </p:txBody>
      </p:sp>
      <p:sp>
        <p:nvSpPr>
          <p:cNvPr id="4" name="Oval 3"/>
          <p:cNvSpPr/>
          <p:nvPr/>
        </p:nvSpPr>
        <p:spPr>
          <a:xfrm>
            <a:off x="457200" y="1752600"/>
            <a:ext cx="2286000" cy="1905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language of origin.</a:t>
            </a:r>
            <a:endParaRPr lang="en-US" dirty="0"/>
          </a:p>
        </p:txBody>
      </p:sp>
      <p:sp>
        <p:nvSpPr>
          <p:cNvPr id="5" name="Oval 4"/>
          <p:cNvSpPr/>
          <p:nvPr/>
        </p:nvSpPr>
        <p:spPr>
          <a:xfrm>
            <a:off x="6019800" y="17526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phoneme-grapheme correspondence.</a:t>
            </a:r>
            <a:endParaRPr lang="en-US" dirty="0"/>
          </a:p>
        </p:txBody>
      </p:sp>
      <p:sp>
        <p:nvSpPr>
          <p:cNvPr id="6" name="Oval 5"/>
          <p:cNvSpPr/>
          <p:nvPr/>
        </p:nvSpPr>
        <p:spPr>
          <a:xfrm>
            <a:off x="304800" y="45720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position of phoneme or grapheme in a word.</a:t>
            </a:r>
            <a:endParaRPr lang="en-US" dirty="0"/>
          </a:p>
        </p:txBody>
      </p:sp>
      <p:sp>
        <p:nvSpPr>
          <p:cNvPr id="7" name="Oval 6"/>
          <p:cNvSpPr/>
          <p:nvPr/>
        </p:nvSpPr>
        <p:spPr>
          <a:xfrm>
            <a:off x="3352800" y="45720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letter order and sequence patterns, or orthographic conventions.</a:t>
            </a:r>
            <a:endParaRPr lang="en-US" dirty="0"/>
          </a:p>
        </p:txBody>
      </p:sp>
      <p:sp>
        <p:nvSpPr>
          <p:cNvPr id="8" name="Oval 7"/>
          <p:cNvSpPr/>
          <p:nvPr/>
        </p:nvSpPr>
        <p:spPr>
          <a:xfrm>
            <a:off x="6400800" y="4572000"/>
            <a:ext cx="2362200" cy="1981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spell by meaning (morphology) and part of speech. </a:t>
            </a:r>
            <a:endParaRPr lang="en-US" dirty="0"/>
          </a:p>
        </p:txBody>
      </p:sp>
      <p:cxnSp>
        <p:nvCxnSpPr>
          <p:cNvPr id="10" name="Straight Connector 9"/>
          <p:cNvCxnSpPr/>
          <p:nvPr/>
        </p:nvCxnSpPr>
        <p:spPr>
          <a:xfrm>
            <a:off x="2362200" y="2971800"/>
            <a:ext cx="914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715000" y="3048000"/>
            <a:ext cx="533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438400" y="4191000"/>
            <a:ext cx="7620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4572000" y="40386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5562600" y="4038600"/>
            <a:ext cx="12192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par>
                                <p:cTn id="10" presetID="5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Scale>
                                      <p:cBhvr>
                                        <p:cTn id="19"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5"/>
                                        </p:tgtEl>
                                        <p:attrNameLst>
                                          <p:attrName>ppt_x</p:attrName>
                                          <p:attrName>ppt_y</p:attrName>
                                        </p:attrNameLst>
                                      </p:cBhvr>
                                    </p:animMotion>
                                    <p:animEffect transition="in" filter="fade">
                                      <p:cBhvr>
                                        <p:cTn id="21" dur="1000"/>
                                        <p:tgtEl>
                                          <p:spTgt spid="5"/>
                                        </p:tgtEl>
                                      </p:cBhvr>
                                    </p:animEffect>
                                  </p:childTnLst>
                                </p:cTn>
                              </p:par>
                              <p:par>
                                <p:cTn id="22" presetID="52"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Scale>
                                      <p:cBhvr>
                                        <p:cTn id="2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2"/>
                                        </p:tgtEl>
                                        <p:attrNameLst>
                                          <p:attrName>ppt_x</p:attrName>
                                          <p:attrName>ppt_y</p:attrName>
                                        </p:attrNameLst>
                                      </p:cBhvr>
                                    </p:animMotion>
                                    <p:animEffect transition="in" filter="fade">
                                      <p:cBhvr>
                                        <p:cTn id="26" dur="10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par>
                                <p:cTn id="34" presetID="52"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Scale>
                                      <p:cBhvr>
                                        <p:cTn id="3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4"/>
                                        </p:tgtEl>
                                        <p:attrNameLst>
                                          <p:attrName>ppt_x</p:attrName>
                                          <p:attrName>ppt_y</p:attrName>
                                        </p:attrNameLst>
                                      </p:cBhvr>
                                    </p:animMotion>
                                    <p:animEffect transition="in" filter="fade">
                                      <p:cBhvr>
                                        <p:cTn id="38" dur="10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Scale>
                                      <p:cBhvr>
                                        <p:cTn id="4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7"/>
                                        </p:tgtEl>
                                        <p:attrNameLst>
                                          <p:attrName>ppt_x</p:attrName>
                                          <p:attrName>ppt_y</p:attrName>
                                        </p:attrNameLst>
                                      </p:cBhvr>
                                    </p:animMotion>
                                    <p:animEffect transition="in" filter="fade">
                                      <p:cBhvr>
                                        <p:cTn id="45" dur="1000"/>
                                        <p:tgtEl>
                                          <p:spTgt spid="7"/>
                                        </p:tgtEl>
                                      </p:cBhvr>
                                    </p:animEffect>
                                  </p:childTnLst>
                                </p:cTn>
                              </p:par>
                              <p:par>
                                <p:cTn id="46" presetID="52" presetClass="entr" presetSubtype="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Scale>
                                      <p:cBhvr>
                                        <p:cTn id="48"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6"/>
                                        </p:tgtEl>
                                        <p:attrNameLst>
                                          <p:attrName>ppt_x</p:attrName>
                                          <p:attrName>ppt_y</p:attrName>
                                        </p:attrNameLst>
                                      </p:cBhvr>
                                    </p:animMotion>
                                    <p:animEffect transition="in" filter="fade">
                                      <p:cBhvr>
                                        <p:cTn id="50" dur="10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52"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Scale>
                                      <p:cBhvr>
                                        <p:cTn id="5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8"/>
                                        </p:tgtEl>
                                        <p:attrNameLst>
                                          <p:attrName>ppt_x</p:attrName>
                                          <p:attrName>ppt_y</p:attrName>
                                        </p:attrNameLst>
                                      </p:cBhvr>
                                    </p:animMotion>
                                    <p:animEffect transition="in" filter="fade">
                                      <p:cBhvr>
                                        <p:cTn id="57" dur="1000"/>
                                        <p:tgtEl>
                                          <p:spTgt spid="8"/>
                                        </p:tgtEl>
                                      </p:cBhvr>
                                    </p:animEffect>
                                  </p:childTnLst>
                                </p:cTn>
                              </p:par>
                              <p:par>
                                <p:cTn id="58" presetID="52" presetClass="entr" presetSubtype="0" fill="hold" nodeType="withEffect">
                                  <p:stCondLst>
                                    <p:cond delay="0"/>
                                  </p:stCondLst>
                                  <p:childTnLst>
                                    <p:set>
                                      <p:cBhvr>
                                        <p:cTn id="59" dur="1" fill="hold">
                                          <p:stCondLst>
                                            <p:cond delay="0"/>
                                          </p:stCondLst>
                                        </p:cTn>
                                        <p:tgtEl>
                                          <p:spTgt spid="18"/>
                                        </p:tgtEl>
                                        <p:attrNameLst>
                                          <p:attrName>style.visibility</p:attrName>
                                        </p:attrNameLst>
                                      </p:cBhvr>
                                      <p:to>
                                        <p:strVal val="visible"/>
                                      </p:to>
                                    </p:set>
                                    <p:animScale>
                                      <p:cBhvr>
                                        <p:cTn id="6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8"/>
                                        </p:tgtEl>
                                        <p:attrNameLst>
                                          <p:attrName>ppt_x</p:attrName>
                                          <p:attrName>ppt_y</p:attrName>
                                        </p:attrNameLst>
                                      </p:cBhvr>
                                    </p:animMotion>
                                    <p:animEffect transition="in" filter="fade">
                                      <p:cBhvr>
                                        <p:cTn id="6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language of origin.</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Layers of English </a:t>
            </a:r>
            <a:endParaRPr lang="en-US" dirty="0"/>
          </a:p>
        </p:txBody>
      </p:sp>
      <p:graphicFrame>
        <p:nvGraphicFramePr>
          <p:cNvPr id="5" name="Diagram 4"/>
          <p:cNvGraphicFramePr/>
          <p:nvPr/>
        </p:nvGraphicFramePr>
        <p:xfrm>
          <a:off x="1524000" y="2362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5650" name="Picture 2" descr="http://www.teesarchaeology.com/new/images/anglo-saxon.JPG"/>
          <p:cNvPicPr>
            <a:picLocks noChangeAspect="1" noChangeArrowheads="1"/>
          </p:cNvPicPr>
          <p:nvPr/>
        </p:nvPicPr>
        <p:blipFill>
          <a:blip r:embed="rId7" cstate="print"/>
          <a:srcRect/>
          <a:stretch>
            <a:fillRect/>
          </a:stretch>
        </p:blipFill>
        <p:spPr bwMode="auto">
          <a:xfrm>
            <a:off x="1143000" y="4876800"/>
            <a:ext cx="838200" cy="1763713"/>
          </a:xfrm>
          <a:prstGeom prst="rect">
            <a:avLst/>
          </a:prstGeom>
          <a:noFill/>
        </p:spPr>
      </p:pic>
      <p:pic>
        <p:nvPicPr>
          <p:cNvPr id="155652" name="Picture 4" descr="http://upload.wikimedia.org/wikipedia/commons/thumb/d/d3/Les_Tres_Riches_Heures_du_duc_de_Berry_avril_detail.jpg/300px-Les_Tres_Riches_Heures_du_duc_de_Berry_avril_detail.jpg"/>
          <p:cNvPicPr>
            <a:picLocks noChangeAspect="1" noChangeArrowheads="1"/>
          </p:cNvPicPr>
          <p:nvPr/>
        </p:nvPicPr>
        <p:blipFill>
          <a:blip r:embed="rId8" cstate="print"/>
          <a:srcRect/>
          <a:stretch>
            <a:fillRect/>
          </a:stretch>
        </p:blipFill>
        <p:spPr bwMode="auto">
          <a:xfrm>
            <a:off x="6477000" y="3810000"/>
            <a:ext cx="1474252" cy="1543050"/>
          </a:xfrm>
          <a:prstGeom prst="rect">
            <a:avLst/>
          </a:prstGeom>
          <a:noFill/>
        </p:spPr>
      </p:pic>
      <p:pic>
        <p:nvPicPr>
          <p:cNvPr id="155654" name="Picture 6" descr="http://www.augustus.to/image/400/renia_01.jpg"/>
          <p:cNvPicPr>
            <a:picLocks noChangeAspect="1" noChangeArrowheads="1"/>
          </p:cNvPicPr>
          <p:nvPr/>
        </p:nvPicPr>
        <p:blipFill>
          <a:blip r:embed="rId9" cstate="print"/>
          <a:srcRect/>
          <a:stretch>
            <a:fillRect/>
          </a:stretch>
        </p:blipFill>
        <p:spPr bwMode="auto">
          <a:xfrm>
            <a:off x="1752600" y="2362200"/>
            <a:ext cx="1828800" cy="1828800"/>
          </a:xfrm>
          <a:prstGeom prst="rect">
            <a:avLst/>
          </a:prstGeom>
          <a:noFill/>
        </p:spPr>
      </p:pic>
      <p:pic>
        <p:nvPicPr>
          <p:cNvPr id="155656" name="Picture 8" descr="http://img.wikinut.com/img/1xrtbs.adpbol8gu/jpeg/0/Ancient-Greek-Temple.jpeg"/>
          <p:cNvPicPr>
            <a:picLocks noChangeAspect="1" noChangeArrowheads="1"/>
          </p:cNvPicPr>
          <p:nvPr/>
        </p:nvPicPr>
        <p:blipFill>
          <a:blip r:embed="rId10" cstate="print"/>
          <a:srcRect/>
          <a:stretch>
            <a:fillRect/>
          </a:stretch>
        </p:blipFill>
        <p:spPr bwMode="auto">
          <a:xfrm>
            <a:off x="4572000" y="1600200"/>
            <a:ext cx="1524000" cy="1016000"/>
          </a:xfrm>
          <a:prstGeom prst="rect">
            <a:avLst/>
          </a:prstGeom>
          <a:noFill/>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The challenges of Learning to Write &amp;quot;&quot;/&gt;&lt;property id=&quot;20307&quot; value=&quot;256&quot;/&gt;&lt;/object&gt;&lt;object type=&quot;3&quot; unique_id=&quot;10509&quot;&gt;&lt;property id=&quot;20148&quot; value=&quot;5&quot;/&gt;&lt;property id=&quot;20300&quot; value=&quot;Slide 3 - &amp;quot;Objectives&amp;quot;&quot;/&gt;&lt;property id=&quot;20307&quot; value=&quot;270&quot;/&gt;&lt;/object&gt;&lt;object type=&quot;3&quot; unique_id=&quot;66485&quot;&gt;&lt;property id=&quot;20148&quot; value=&quot;5&quot;/&gt;&lt;property id=&quot;20300&quot; value=&quot;Slide 2 - &amp;quot;Schedule &amp;quot;&quot;/&gt;&lt;property id=&quot;20307&quot; value=&quot;334&quot;/&gt;&lt;/object&gt;&lt;object type=&quot;3&quot; unique_id=&quot;75491&quot;&gt;&lt;property id=&quot;20148&quot; value=&quot;5&quot;/&gt;&lt;property id=&quot;20300&quot; value=&quot;Slide 5 - &amp;quot;George Bernard Shaw &amp;quot;&quot;/&gt;&lt;property id=&quot;20307&quot; value=&quot;339&quot;/&gt;&lt;/object&gt;&lt;object type=&quot;3&quot; unique_id=&quot;75492&quot;&gt;&lt;property id=&quot;20148&quot; value=&quot;5&quot;/&gt;&lt;property id=&quot;20300&quot; value=&quot;Slide 6 - &amp;quot;Continuum of Predictability &amp;quot;&quot;/&gt;&lt;property id=&quot;20307&quot; value=&quot;340&quot;/&gt;&lt;/object&gt;&lt;object type=&quot;3&quot; unique_id=&quot;75493&quot;&gt;&lt;property id=&quot;20148&quot; value=&quot;5&quot;/&gt;&lt;property id=&quot;20300&quot; value=&quot;Slide 7 - &amp;quot;5 principles for understanding English orthography &amp;quot;&quot;/&gt;&lt;property id=&quot;20307&quot; value=&quot;341&quot;/&gt;&lt;/object&gt;&lt;object type=&quot;3&quot; unique_id=&quot;75494&quot;&gt;&lt;property id=&quot;20148&quot; value=&quot;5&quot;/&gt;&lt;property id=&quot;20300&quot; value=&quot;Slide 8 - &amp;quot;We spell by language of origin.&amp;quot;&quot;/&gt;&lt;property id=&quot;20307&quot; value=&quot;342&quot;/&gt;&lt;/object&gt;&lt;object type=&quot;3&quot; unique_id=&quot;75495&quot;&gt;&lt;property id=&quot;20148&quot; value=&quot;5&quot;/&gt;&lt;property id=&quot;20300&quot; value=&quot;Slide 9 - &amp;quot;Layers of English &amp;quot;&quot;/&gt;&lt;property id=&quot;20307&quot; value=&quot;343&quot;/&gt;&lt;/object&gt;&lt;object type=&quot;3&quot; unique_id=&quot;75496&quot;&gt;&lt;property id=&quot;20148&quot; value=&quot;5&quot;/&gt;&lt;property id=&quot;20300&quot; value=&quot;Slide 10 - &amp;quot;Eastern Europe &amp;quot;&quot;/&gt;&lt;property id=&quot;20307&quot; value=&quot;344&quot;/&gt;&lt;/object&gt;&lt;object type=&quot;3&quot; unique_id=&quot;75497&quot;&gt;&lt;property id=&quot;20148&quot; value=&quot;5&quot;/&gt;&lt;property id=&quot;20300&quot; value=&quot;Slide 11 - &amp;quot;Angelo Saxon influence in &amp;#x0D;&amp;#x0A;English&amp;quot;&quot;/&gt;&lt;property id=&quot;20307&quot; value=&quot;354&quot;/&gt;&lt;/object&gt;&lt;object type=&quot;3&quot; unique_id=&quot;75498&quot;&gt;&lt;property id=&quot;20148&quot; value=&quot;5&quot;/&gt;&lt;property id=&quot;20300&quot; value=&quot;Slide 12 - &amp;quot;Angelo Saxon influence in &amp;#x0D;&amp;#x0A;English&amp;quot;&quot;/&gt;&lt;property id=&quot;20307&quot; value=&quot;358&quot;/&gt;&lt;/object&gt;&lt;object type=&quot;3&quot; unique_id=&quot;75499&quot;&gt;&lt;property id=&quot;20148&quot; value=&quot;5&quot;/&gt;&lt;property id=&quot;20300&quot; value=&quot;Slide 13 - &amp;quot;Norman French &amp;quot;&quot;/&gt;&lt;property id=&quot;20307&quot; value=&quot;361&quot;/&gt;&lt;/object&gt;&lt;object type=&quot;3&quot; unique_id=&quot;75500&quot;&gt;&lt;property id=&quot;20148&quot; value=&quot;5&quot;/&gt;&lt;property id=&quot;20300&quot; value=&quot;Slide 14 - &amp;quot;Norman (French) influence in &amp;#x0D;&amp;#x0A;English&amp;quot;&quot;/&gt;&lt;property id=&quot;20307&quot; value=&quot;357&quot;/&gt;&lt;/object&gt;&lt;object type=&quot;3&quot; unique_id=&quot;75501&quot;&gt;&lt;property id=&quot;20148&quot; value=&quot;5&quot;/&gt;&lt;property id=&quot;20300&quot; value=&quot;Slide 15 - &amp;quot;Latin influence around the world&amp;quot;&quot;/&gt;&lt;property id=&quot;20307&quot; value=&quot;347&quot;/&gt;&lt;/object&gt;&lt;object type=&quot;3&quot; unique_id=&quot;75502&quot;&gt;&lt;property id=&quot;20148&quot; value=&quot;5&quot;/&gt;&lt;property id=&quot;20300&quot; value=&quot;Slide 16 - &amp;quot;Latin based languages &amp;quot;&quot;/&gt;&lt;property id=&quot;20307&quot; value=&quot;362&quot;/&gt;&lt;/object&gt;&lt;object type=&quot;3&quot; unique_id=&quot;75503&quot;&gt;&lt;property id=&quot;20148&quot; value=&quot;5&quot;/&gt;&lt;property id=&quot;20300&quot; value=&quot;Slide 17 - &amp;quot;Latin influence in English&amp;quot;&quot;/&gt;&lt;property id=&quot;20307&quot; value=&quot;355&quot;/&gt;&lt;/object&gt;&lt;object type=&quot;3&quot; unique_id=&quot;75504&quot;&gt;&lt;property id=&quot;20148&quot; value=&quot;5&quot;/&gt;&lt;property id=&quot;20300&quot; value=&quot;Slide 18 - &amp;quot;Latin influence in English&amp;quot;&quot;/&gt;&lt;property id=&quot;20307&quot; value=&quot;359&quot;/&gt;&lt;/object&gt;&lt;object type=&quot;3&quot; unique_id=&quot;75505&quot;&gt;&lt;property id=&quot;20148&quot; value=&quot;5&quot;/&gt;&lt;property id=&quot;20300&quot; value=&quot;Slide 19 - &amp;quot;History of the Alphabet &amp;quot;&quot;/&gt;&lt;property id=&quot;20307&quot; value=&quot;345&quot;/&gt;&lt;/object&gt;&lt;object type=&quot;3&quot; unique_id=&quot;75506&quot;&gt;&lt;property id=&quot;20148&quot; value=&quot;5&quot;/&gt;&lt;property id=&quot;20300&quot; value=&quot;Slide 20 - &amp;quot;History of the Alphabet &amp;quot;&quot;/&gt;&lt;property id=&quot;20307&quot; value=&quot;346&quot;/&gt;&lt;/object&gt;&lt;object type=&quot;3&quot; unique_id=&quot;75507&quot;&gt;&lt;property id=&quot;20148&quot; value=&quot;5&quot;/&gt;&lt;property id=&quot;20300&quot; value=&quot;Slide 21 - &amp;quot;Why the Latin alphabet doesn’t work for English&amp;quot;&quot;/&gt;&lt;property id=&quot;20307&quot; value=&quot;350&quot;/&gt;&lt;/object&gt;&lt;object type=&quot;3&quot; unique_id=&quot;75508&quot;&gt;&lt;property id=&quot;20148&quot; value=&quot;5&quot;/&gt;&lt;property id=&quot;20300&quot; value=&quot;Slide 22&quot;/&gt;&lt;property id=&quot;20307&quot; value=&quot;351&quot;/&gt;&lt;/object&gt;&lt;object type=&quot;3&quot; unique_id=&quot;75509&quot;&gt;&lt;property id=&quot;20148&quot; value=&quot;5&quot;/&gt;&lt;property id=&quot;20300&quot; value=&quot;Slide 23 - &amp;quot;Franklin’s Alphabet &amp;quot;&quot;/&gt;&lt;property id=&quot;20307&quot; value=&quot;352&quot;/&gt;&lt;/object&gt;&lt;object type=&quot;3&quot; unique_id=&quot;75510&quot;&gt;&lt;property id=&quot;20148&quot; value=&quot;5&quot;/&gt;&lt;property id=&quot;20300&quot; value=&quot;Slide 24 - &amp;quot;Franklin’s Alphabet&amp;quot;&quot;/&gt;&lt;property id=&quot;20307&quot; value=&quot;353&quot;/&gt;&lt;/object&gt;&lt;object type=&quot;3&quot; unique_id=&quot;75511&quot;&gt;&lt;property id=&quot;20148&quot; value=&quot;5&quot;/&gt;&lt;property id=&quot;20300&quot; value=&quot;Slide 25 - &amp;quot;Why the Latin alphabet doesn’t’ work for English&amp;quot;&quot;/&gt;&lt;property id=&quot;20307&quot; value=&quot;349&quot;/&gt;&lt;/object&gt;&lt;object type=&quot;3&quot; unique_id=&quot;75512&quot;&gt;&lt;property id=&quot;20148&quot; value=&quot;5&quot;/&gt;&lt;property id=&quot;20300&quot; value=&quot;Slide 26 - &amp;quot;Greece &amp;quot;&quot;/&gt;&lt;property id=&quot;20307&quot; value=&quot;363&quot;/&gt;&lt;/object&gt;&lt;object type=&quot;3&quot; unique_id=&quot;75513&quot;&gt;&lt;property id=&quot;20148&quot; value=&quot;5&quot;/&gt;&lt;property id=&quot;20300&quot; value=&quot;Slide 27 - &amp;quot;Greek influence in English&amp;quot;&quot;/&gt;&lt;property id=&quot;20307&quot; value=&quot;356&quot;/&gt;&lt;/object&gt;&lt;object type=&quot;3&quot; unique_id=&quot;75514&quot;&gt;&lt;property id=&quot;20148&quot; value=&quot;5&quot;/&gt;&lt;property id=&quot;20300&quot; value=&quot;Slide 28 - &amp;quot;Greek influence in English&amp;quot;&quot;/&gt;&lt;property id=&quot;20307&quot; value=&quot;360&quot;/&gt;&lt;/object&gt;&lt;object type=&quot;3&quot; unique_id=&quot;75515&quot;&gt;&lt;property id=&quot;20148&quot; value=&quot;5&quot;/&gt;&lt;property id=&quot;20300&quot; value=&quot;Slide 29 - &amp;quot;Identify the language of origin &amp;quot;&quot;/&gt;&lt;property id=&quot;20307&quot; value=&quot;364&quot;/&gt;&lt;/object&gt;&lt;object type=&quot;3&quot; unique_id=&quot;75516&quot;&gt;&lt;property id=&quot;20148&quot; value=&quot;5&quot;/&gt;&lt;property id=&quot;20300&quot; value=&quot;Slide 30 - &amp;quot;CH- sort these ch spellings; &amp;#x0D;&amp;#x0A;what is their language or origin  &amp;quot;&quot;/&gt;&lt;property id=&quot;20307&quot; value=&quot;365&quot;/&gt;&lt;/object&gt;&lt;object type=&quot;3&quot; unique_id=&quot;75517&quot;&gt;&lt;property id=&quot;20148&quot; value=&quot;5&quot;/&gt;&lt;property id=&quot;20300&quot; value=&quot;Slide 31 - &amp;quot;Evolution of Spelling &amp;quot;&quot;/&gt;&lt;property id=&quot;20307&quot; value=&quot;366&quot;/&gt;&lt;/object&gt;&lt;object type=&quot;3&quot; unique_id=&quot;75518&quot;&gt;&lt;property id=&quot;20148&quot; value=&quot;5&quot;/&gt;&lt;property id=&quot;20300&quot; value=&quot;Slide 32 - &amp;quot;Great Vowel Shift (WHY?)&amp;quot;&quot;/&gt;&lt;property id=&quot;20307&quot; value=&quot;367&quot;/&gt;&lt;/object&gt;&lt;object type=&quot;3&quot; unique_id=&quot;75519&quot;&gt;&lt;property id=&quot;20148&quot; value=&quot;5&quot;/&gt;&lt;property id=&quot;20300&quot; value=&quot;Slide 33 - &amp;quot;English is heavily influenced…&amp;quot;&quot;/&gt;&lt;property id=&quot;20307&quot; value=&quot;368&quot;/&gt;&lt;/object&gt;&lt;object type=&quot;3&quot; unique_id=&quot;75520&quot;&gt;&lt;property id=&quot;20148&quot; value=&quot;5&quot;/&gt;&lt;property id=&quot;20300&quot; value=&quot;Slide 34 - &amp;quot;Where do these words come&amp;#x0D;&amp;#x0A; from?&amp;quot;&quot;/&gt;&lt;property id=&quot;20307&quot; value=&quot;369&quot;/&gt;&lt;/object&gt;&lt;object type=&quot;3&quot; unique_id=&quot;75521&quot;&gt;&lt;property id=&quot;20148&quot; value=&quot;5&quot;/&gt;&lt;property id=&quot;20300&quot; value=&quot;Slide 35 - &amp;quot;Instruction… &amp;quot;&quot;/&gt;&lt;property id=&quot;20307&quot; value=&quot;370&quot;/&gt;&lt;/object&gt;&lt;object type=&quot;3&quot; unique_id=&quot;75522&quot;&gt;&lt;property id=&quot;20148&quot; value=&quot;5&quot;/&gt;&lt;property id=&quot;20300&quot; value=&quot;Slide 36 - &amp;quot;We spell by phoneme/grapheme&amp;#x0D;&amp;#x0A;correspondence &amp;quot;&quot;/&gt;&lt;property id=&quot;20307&quot; value=&quot;371&quot;/&gt;&lt;/object&gt;&lt;object type=&quot;3&quot; unique_id=&quot;75918&quot;&gt;&lt;property id=&quot;20148&quot; value=&quot;5&quot;/&gt;&lt;property id=&quot;20300&quot; value=&quot;Slide 37 - &amp;quot;Phoneme/Grapheme&amp;quot;&quot;/&gt;&lt;property id=&quot;20307&quot; value=&quot;372&quot;/&gt;&lt;/object&gt;&lt;object type=&quot;3&quot; unique_id=&quot;75919&quot;&gt;&lt;property id=&quot;20148&quot; value=&quot;5&quot;/&gt;&lt;property id=&quot;20300&quot; value=&quot;Slide 38 - &amp;quot;Phoneme/Grapheme Mapping &amp;quot;&quot;/&gt;&lt;property id=&quot;20307&quot; value=&quot;373&quot;/&gt;&lt;/object&gt;&lt;object type=&quot;3&quot; unique_id=&quot;75920&quot;&gt;&lt;property id=&quot;20148&quot; value=&quot;5&quot;/&gt;&lt;property id=&quot;20300&quot; value=&quot;Slide 39 - &amp;quot;Phoneme/Grapheme Cards &amp;quot;&quot;/&gt;&lt;property id=&quot;20307&quot; value=&quot;374&quot;/&gt;&lt;/object&gt;&lt;object type=&quot;3&quot; unique_id=&quot;75921&quot;&gt;&lt;property id=&quot;20148&quot; value=&quot;5&quot;/&gt;&lt;property id=&quot;20300&quot; value=&quot;Slide 40 - &amp;quot;to be continued …. &amp;quot;&quot;/&gt;&lt;property id=&quot;20307&quot; value=&quot;375&quot;/&gt;&lt;/object&gt;&lt;object type=&quot;3&quot; unique_id=&quot;75964&quot;&gt;&lt;property id=&quot;20148&quot; value=&quot;5&quot;/&gt;&lt;property id=&quot;20300&quot; value=&quot;Slide 4 - &amp;quot;Spelling &amp;quot;&quot;/&gt;&lt;property id=&quot;20307&quot; value=&quot;376&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2165</Words>
  <Application>Microsoft Office PowerPoint</Application>
  <PresentationFormat>On-screen Show (4:3)</PresentationFormat>
  <Paragraphs>347</Paragraphs>
  <Slides>40</Slides>
  <Notes>9</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AcademicPresentation1</vt:lpstr>
      <vt:lpstr>Specialized instruction in Written Expression: The challenges of Learning to Write </vt:lpstr>
      <vt:lpstr>Schedule </vt:lpstr>
      <vt:lpstr>Objectives</vt:lpstr>
      <vt:lpstr>Spelling </vt:lpstr>
      <vt:lpstr>George Bernard Shaw </vt:lpstr>
      <vt:lpstr>Continuum of Predictability </vt:lpstr>
      <vt:lpstr>5 principles for understanding English orthography </vt:lpstr>
      <vt:lpstr>We spell by language of origin.</vt:lpstr>
      <vt:lpstr>Layers of English </vt:lpstr>
      <vt:lpstr>Eastern Europe </vt:lpstr>
      <vt:lpstr>Angelo Saxon influence in  English</vt:lpstr>
      <vt:lpstr>Angelo Saxon influence in  English</vt:lpstr>
      <vt:lpstr>Norman French </vt:lpstr>
      <vt:lpstr>Norman (French) influence in  English</vt:lpstr>
      <vt:lpstr>Latin influence around the world</vt:lpstr>
      <vt:lpstr>Latin based languages </vt:lpstr>
      <vt:lpstr>Latin influence in English</vt:lpstr>
      <vt:lpstr>Latin influence in English</vt:lpstr>
      <vt:lpstr>History of the Alphabet </vt:lpstr>
      <vt:lpstr>History of the Alphabet </vt:lpstr>
      <vt:lpstr>Why the Latin alphabet doesn’t work for English</vt:lpstr>
      <vt:lpstr>Slide 22</vt:lpstr>
      <vt:lpstr>Franklin’s Alphabet </vt:lpstr>
      <vt:lpstr>Franklin’s Alphabet</vt:lpstr>
      <vt:lpstr>Why the Latin alphabet doesn’t’ work for English</vt:lpstr>
      <vt:lpstr>Greece </vt:lpstr>
      <vt:lpstr>Greek influence in English</vt:lpstr>
      <vt:lpstr>Greek influence in English</vt:lpstr>
      <vt:lpstr>Identify the language of origin </vt:lpstr>
      <vt:lpstr>CH- sort these ch spellings;  what is their language or origin  </vt:lpstr>
      <vt:lpstr>Evolution of Spelling </vt:lpstr>
      <vt:lpstr>Great Vowel Shift (WHY?)</vt:lpstr>
      <vt:lpstr>English is heavily influenced…</vt:lpstr>
      <vt:lpstr>Where do these words come  from?</vt:lpstr>
      <vt:lpstr>Instruction… </vt:lpstr>
      <vt:lpstr>We spell by phoneme/grapheme correspondence </vt:lpstr>
      <vt:lpstr>Phoneme/Grapheme</vt:lpstr>
      <vt:lpstr>Phoneme/Grapheme Mapping </vt:lpstr>
      <vt:lpstr>Phoneme/Grapheme Cards </vt:lpstr>
      <vt:lpstr>to be continued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2012-12-18T19:02:16Z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